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285" r:id="rId1"/>
  </p:sldMasterIdLst>
  <p:handoutMasterIdLst>
    <p:handoutMasterId r:id="rId3"/>
  </p:handoutMasterIdLst>
  <p:sldIdLst>
    <p:sldId id="256" r:id="rId2"/>
  </p:sldIdLst>
  <p:sldSz cx="15119350" cy="21240750"/>
  <p:notesSz cx="7010400" cy="9271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ibre Baskerville" panose="02000000000000000000" pitchFamily="2" charset="0"/>
      <p:regular r:id="rId10"/>
      <p:bold r:id="rId11"/>
      <p:italic r:id="rId12"/>
    </p:embeddedFont>
    <p:embeddedFont>
      <p:font typeface="Montserrat" panose="02000505000000020004" pitchFamily="2" charset="0"/>
      <p:regular r:id="rId13"/>
      <p:bold r:id="rId14"/>
    </p:embeddedFont>
    <p:embeddedFont>
      <p:font typeface="Montserrat Light" panose="00000400000000000000" pitchFamily="2" charset="0"/>
      <p:regular r:id="rId15"/>
      <p:italic r:id="rId16"/>
    </p:embeddedFont>
  </p:embeddedFontLst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661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82A5"/>
    <a:srgbClr val="5B9BD5"/>
    <a:srgbClr val="BAE260"/>
    <a:srgbClr val="8FEDA1"/>
    <a:srgbClr val="A8DD6D"/>
    <a:srgbClr val="8CD23C"/>
    <a:srgbClr val="ADD632"/>
    <a:srgbClr val="D1F2F7"/>
    <a:srgbClr val="C8E1C8"/>
    <a:srgbClr val="2350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69" autoAdjust="0"/>
    <p:restoredTop sz="94710" autoAdjust="0"/>
  </p:normalViewPr>
  <p:slideViewPr>
    <p:cSldViewPr snapToGrid="0">
      <p:cViewPr>
        <p:scale>
          <a:sx n="40" d="100"/>
          <a:sy n="40" d="100"/>
        </p:scale>
        <p:origin x="1660" y="-1224"/>
      </p:cViewPr>
      <p:guideLst>
        <p:guide orient="horz"/>
        <p:guide pos="661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presProps" Target="presProps.xml"/><Relationship Id="rId3" Type="http://schemas.openxmlformats.org/officeDocument/2006/relationships/handoutMaster" Target="handoutMasters/handoutMaster1.xml"/><Relationship Id="rId21" Type="http://schemas.openxmlformats.org/officeDocument/2006/relationships/tableStyles" Target="tableStyle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302F586B-0015-43FB-918D-31E1A09780E3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05841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05841"/>
            <a:ext cx="3037840" cy="46355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5F29C2D4-4424-41A2-A90C-29D31B733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13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8437B-91B0-3525-97F2-5D83DA063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3476208"/>
            <a:ext cx="11339513" cy="7394928"/>
          </a:xfrm>
        </p:spPr>
        <p:txBody>
          <a:bodyPr anchor="b"/>
          <a:lstStyle>
            <a:lvl1pPr algn="ctr">
              <a:defRPr sz="7441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95C1B-99A8-B213-4BC9-3A543F5C1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11156312"/>
            <a:ext cx="11339513" cy="5128263"/>
          </a:xfrm>
        </p:spPr>
        <p:txBody>
          <a:bodyPr/>
          <a:lstStyle>
            <a:lvl1pPr marL="0" indent="0" algn="ctr">
              <a:buNone/>
              <a:defRPr sz="2976"/>
            </a:lvl1pPr>
            <a:lvl2pPr marL="566974" indent="0" algn="ctr">
              <a:buNone/>
              <a:defRPr sz="2480"/>
            </a:lvl2pPr>
            <a:lvl3pPr marL="1133947" indent="0" algn="ctr">
              <a:buNone/>
              <a:defRPr sz="2232"/>
            </a:lvl3pPr>
            <a:lvl4pPr marL="1700921" indent="0" algn="ctr">
              <a:buNone/>
              <a:defRPr sz="1984"/>
            </a:lvl4pPr>
            <a:lvl5pPr marL="2267895" indent="0" algn="ctr">
              <a:buNone/>
              <a:defRPr sz="1984"/>
            </a:lvl5pPr>
            <a:lvl6pPr marL="2834869" indent="0" algn="ctr">
              <a:buNone/>
              <a:defRPr sz="1984"/>
            </a:lvl6pPr>
            <a:lvl7pPr marL="3401842" indent="0" algn="ctr">
              <a:buNone/>
              <a:defRPr sz="1984"/>
            </a:lvl7pPr>
            <a:lvl8pPr marL="3968816" indent="0" algn="ctr">
              <a:buNone/>
              <a:defRPr sz="1984"/>
            </a:lvl8pPr>
            <a:lvl9pPr marL="4535790" indent="0" algn="ctr">
              <a:buNone/>
              <a:defRPr sz="1984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D637D-6521-60E2-6BAC-3C4B052EE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38777-060A-0B75-3A1D-0E927F027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34B9F-E1D8-ADF6-4934-C6DD93A9A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986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62F0A-7408-D062-BB1D-2E0183440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6817C4-8E71-9AE7-7F49-40A18411A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88D32-B4BD-F2B4-FC47-7CDCD127B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AD1B6-D8A9-D3D0-E351-40A325339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F09CA-A191-7FAA-0660-88DBC51B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74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D8F7C-E18A-A3F8-0E5D-845F735814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19785" y="1130873"/>
            <a:ext cx="3260110" cy="1800055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52394C-BD5B-A7C2-C793-22008FB38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9455" y="1130873"/>
            <a:ext cx="9591338" cy="1800055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844D6-BB67-8A9A-27C6-53651C944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CC50F-5EA2-9877-686D-5536E6D6E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8F76F-007E-D74D-F927-EE43A3240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61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06464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D34BA-49A3-3A7B-D3DA-EAEAC4D3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C15BC-840C-4FF9-4BFC-42A3758D9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1A5DB-F34A-EB9D-6862-03E705D49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952F5-C9E6-07DB-30F1-DC1BA8C2F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63AC6-D15A-9D4A-E0C0-F719F9E4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78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60F79-9288-AA81-928E-81F9D08A5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581" y="5295440"/>
            <a:ext cx="13040439" cy="8835560"/>
          </a:xfrm>
        </p:spPr>
        <p:txBody>
          <a:bodyPr anchor="b"/>
          <a:lstStyle>
            <a:lvl1pPr>
              <a:defRPr sz="7441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25325-ACD1-DBD6-4D3C-98A58C927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581" y="14214588"/>
            <a:ext cx="13040439" cy="4646413"/>
          </a:xfrm>
        </p:spPr>
        <p:txBody>
          <a:bodyPr/>
          <a:lstStyle>
            <a:lvl1pPr marL="0" indent="0">
              <a:buNone/>
              <a:defRPr sz="2976">
                <a:solidFill>
                  <a:schemeClr val="tx1">
                    <a:tint val="75000"/>
                  </a:schemeClr>
                </a:solidFill>
              </a:defRPr>
            </a:lvl1pPr>
            <a:lvl2pPr marL="566974" indent="0">
              <a:buNone/>
              <a:defRPr sz="2480">
                <a:solidFill>
                  <a:schemeClr val="tx1">
                    <a:tint val="75000"/>
                  </a:schemeClr>
                </a:solidFill>
              </a:defRPr>
            </a:lvl2pPr>
            <a:lvl3pPr marL="1133947" indent="0">
              <a:buNone/>
              <a:defRPr sz="2232">
                <a:solidFill>
                  <a:schemeClr val="tx1">
                    <a:tint val="75000"/>
                  </a:schemeClr>
                </a:solidFill>
              </a:defRPr>
            </a:lvl3pPr>
            <a:lvl4pPr marL="1700921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4pPr>
            <a:lvl5pPr marL="2267895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5pPr>
            <a:lvl6pPr marL="2834869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6pPr>
            <a:lvl7pPr marL="340184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7pPr>
            <a:lvl8pPr marL="3968816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8pPr>
            <a:lvl9pPr marL="453579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34B36-F6CE-9315-5DF4-B52C0D807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9D05B-AD02-25AF-D50A-9D98DB7DE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475A0-53E0-225B-C239-B875F283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91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81301-A50F-5EC1-2484-963BF97B6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7969-D2AB-3C57-B262-AE22E2693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9455" y="5654366"/>
            <a:ext cx="6425724" cy="134770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6C234C-85C8-3A2C-C2C1-E5CF5363F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54171" y="5654366"/>
            <a:ext cx="6425724" cy="134770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B1D78-FF2E-9613-FF1B-3E9B436E7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9A4523-C00C-DD78-4E31-BBD1E4E30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86355-91DA-BB6C-677C-6C46D7BF3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11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737BC-6937-3C65-9818-8412A7005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130875"/>
            <a:ext cx="13040439" cy="410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D16FD-27DB-75C1-ABF6-B1F6B143B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1425" y="5206935"/>
            <a:ext cx="6396193" cy="2551839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6974" indent="0">
              <a:buNone/>
              <a:defRPr sz="2480" b="1"/>
            </a:lvl2pPr>
            <a:lvl3pPr marL="1133947" indent="0">
              <a:buNone/>
              <a:defRPr sz="2232" b="1"/>
            </a:lvl3pPr>
            <a:lvl4pPr marL="1700921" indent="0">
              <a:buNone/>
              <a:defRPr sz="1984" b="1"/>
            </a:lvl4pPr>
            <a:lvl5pPr marL="2267895" indent="0">
              <a:buNone/>
              <a:defRPr sz="1984" b="1"/>
            </a:lvl5pPr>
            <a:lvl6pPr marL="2834869" indent="0">
              <a:buNone/>
              <a:defRPr sz="1984" b="1"/>
            </a:lvl6pPr>
            <a:lvl7pPr marL="3401842" indent="0">
              <a:buNone/>
              <a:defRPr sz="1984" b="1"/>
            </a:lvl7pPr>
            <a:lvl8pPr marL="3968816" indent="0">
              <a:buNone/>
              <a:defRPr sz="1984" b="1"/>
            </a:lvl8pPr>
            <a:lvl9pPr marL="4535790" indent="0">
              <a:buNone/>
              <a:defRPr sz="19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5E2D8-46D8-6256-4480-4E9F6FFCC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1425" y="7758774"/>
            <a:ext cx="6396193" cy="11411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57B1B-82DA-7E59-A5D7-1275A4C842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4171" y="5206935"/>
            <a:ext cx="6427693" cy="2551839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6974" indent="0">
              <a:buNone/>
              <a:defRPr sz="2480" b="1"/>
            </a:lvl2pPr>
            <a:lvl3pPr marL="1133947" indent="0">
              <a:buNone/>
              <a:defRPr sz="2232" b="1"/>
            </a:lvl3pPr>
            <a:lvl4pPr marL="1700921" indent="0">
              <a:buNone/>
              <a:defRPr sz="1984" b="1"/>
            </a:lvl4pPr>
            <a:lvl5pPr marL="2267895" indent="0">
              <a:buNone/>
              <a:defRPr sz="1984" b="1"/>
            </a:lvl5pPr>
            <a:lvl6pPr marL="2834869" indent="0">
              <a:buNone/>
              <a:defRPr sz="1984" b="1"/>
            </a:lvl6pPr>
            <a:lvl7pPr marL="3401842" indent="0">
              <a:buNone/>
              <a:defRPr sz="1984" b="1"/>
            </a:lvl7pPr>
            <a:lvl8pPr marL="3968816" indent="0">
              <a:buNone/>
              <a:defRPr sz="1984" b="1"/>
            </a:lvl8pPr>
            <a:lvl9pPr marL="4535790" indent="0">
              <a:buNone/>
              <a:defRPr sz="19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E68F3A-E98E-64AF-5AED-0045E5C8E0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4171" y="7758774"/>
            <a:ext cx="6427693" cy="11411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CF0A88-F35B-D25A-D4F6-E6CAA7233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ADC4A2-5A0F-280F-6B57-2AFB1FDA8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BC2E4-1058-410F-1245-29C0EE8A7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04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F88F0-4961-7E5C-74B9-B861FE580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6ECDE8-B59F-AAFD-184F-35A40B237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8614C-A4EC-3584-9B45-C1121EF44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C4FE21-A338-97F6-AAB1-78DDD7CE7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67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2C3A43-ACC7-8DD7-2B15-EB9A0EE3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14C853-1BAF-AA27-DB2A-601BA9979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42108-8387-0561-B3A2-D9683B291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07A7C-E4CC-1F30-623C-C4BA4DE04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416050"/>
            <a:ext cx="4876383" cy="4956175"/>
          </a:xfrm>
        </p:spPr>
        <p:txBody>
          <a:bodyPr anchor="b"/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FA93-2E26-9C7B-F45E-8F04E7997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693" y="3058276"/>
            <a:ext cx="7654171" cy="15094700"/>
          </a:xfrm>
        </p:spPr>
        <p:txBody>
          <a:bodyPr/>
          <a:lstStyle>
            <a:lvl1pPr>
              <a:defRPr sz="3968"/>
            </a:lvl1pPr>
            <a:lvl2pPr>
              <a:defRPr sz="3472"/>
            </a:lvl2pPr>
            <a:lvl3pPr>
              <a:defRPr sz="2976"/>
            </a:lvl3pPr>
            <a:lvl4pPr>
              <a:defRPr sz="2480"/>
            </a:lvl4pPr>
            <a:lvl5pPr>
              <a:defRPr sz="2480"/>
            </a:lvl5pPr>
            <a:lvl6pPr>
              <a:defRPr sz="2480"/>
            </a:lvl6pPr>
            <a:lvl7pPr>
              <a:defRPr sz="2480"/>
            </a:lvl7pPr>
            <a:lvl8pPr>
              <a:defRPr sz="2480"/>
            </a:lvl8pPr>
            <a:lvl9pPr>
              <a:defRPr sz="24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BD31B-E7B2-F9BD-4244-CC1ADC1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1425" y="6372225"/>
            <a:ext cx="4876383" cy="11805335"/>
          </a:xfrm>
        </p:spPr>
        <p:txBody>
          <a:bodyPr/>
          <a:lstStyle>
            <a:lvl1pPr marL="0" indent="0">
              <a:buNone/>
              <a:defRPr sz="1984"/>
            </a:lvl1pPr>
            <a:lvl2pPr marL="566974" indent="0">
              <a:buNone/>
              <a:defRPr sz="1736"/>
            </a:lvl2pPr>
            <a:lvl3pPr marL="1133947" indent="0">
              <a:buNone/>
              <a:defRPr sz="1488"/>
            </a:lvl3pPr>
            <a:lvl4pPr marL="1700921" indent="0">
              <a:buNone/>
              <a:defRPr sz="1240"/>
            </a:lvl4pPr>
            <a:lvl5pPr marL="2267895" indent="0">
              <a:buNone/>
              <a:defRPr sz="1240"/>
            </a:lvl5pPr>
            <a:lvl6pPr marL="2834869" indent="0">
              <a:buNone/>
              <a:defRPr sz="1240"/>
            </a:lvl6pPr>
            <a:lvl7pPr marL="3401842" indent="0">
              <a:buNone/>
              <a:defRPr sz="1240"/>
            </a:lvl7pPr>
            <a:lvl8pPr marL="3968816" indent="0">
              <a:buNone/>
              <a:defRPr sz="1240"/>
            </a:lvl8pPr>
            <a:lvl9pPr marL="4535790" indent="0">
              <a:buNone/>
              <a:defRPr sz="1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E1BC4-26DE-2792-5FB5-E5B7C50D1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156917-3BA7-C020-EEB1-84FCEE782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CB6656-67F5-4562-955A-DF3EB9D12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56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4EF9A-1998-95F8-AAD6-90B2D7E88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416050"/>
            <a:ext cx="4876383" cy="4956175"/>
          </a:xfrm>
        </p:spPr>
        <p:txBody>
          <a:bodyPr anchor="b"/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B289E2-E4A3-E3FA-2F2A-EB1B6C6337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693" y="3058276"/>
            <a:ext cx="7654171" cy="15094700"/>
          </a:xfrm>
        </p:spPr>
        <p:txBody>
          <a:bodyPr/>
          <a:lstStyle>
            <a:lvl1pPr marL="0" indent="0">
              <a:buNone/>
              <a:defRPr sz="3968"/>
            </a:lvl1pPr>
            <a:lvl2pPr marL="566974" indent="0">
              <a:buNone/>
              <a:defRPr sz="3472"/>
            </a:lvl2pPr>
            <a:lvl3pPr marL="1133947" indent="0">
              <a:buNone/>
              <a:defRPr sz="2976"/>
            </a:lvl3pPr>
            <a:lvl4pPr marL="1700921" indent="0">
              <a:buNone/>
              <a:defRPr sz="2480"/>
            </a:lvl4pPr>
            <a:lvl5pPr marL="2267895" indent="0">
              <a:buNone/>
              <a:defRPr sz="2480"/>
            </a:lvl5pPr>
            <a:lvl6pPr marL="2834869" indent="0">
              <a:buNone/>
              <a:defRPr sz="2480"/>
            </a:lvl6pPr>
            <a:lvl7pPr marL="3401842" indent="0">
              <a:buNone/>
              <a:defRPr sz="2480"/>
            </a:lvl7pPr>
            <a:lvl8pPr marL="3968816" indent="0">
              <a:buNone/>
              <a:defRPr sz="2480"/>
            </a:lvl8pPr>
            <a:lvl9pPr marL="4535790" indent="0">
              <a:buNone/>
              <a:defRPr sz="248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D26C1-91E3-E9DB-AE60-043451CE64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1425" y="6372225"/>
            <a:ext cx="4876383" cy="11805335"/>
          </a:xfrm>
        </p:spPr>
        <p:txBody>
          <a:bodyPr/>
          <a:lstStyle>
            <a:lvl1pPr marL="0" indent="0">
              <a:buNone/>
              <a:defRPr sz="1984"/>
            </a:lvl1pPr>
            <a:lvl2pPr marL="566974" indent="0">
              <a:buNone/>
              <a:defRPr sz="1736"/>
            </a:lvl2pPr>
            <a:lvl3pPr marL="1133947" indent="0">
              <a:buNone/>
              <a:defRPr sz="1488"/>
            </a:lvl3pPr>
            <a:lvl4pPr marL="1700921" indent="0">
              <a:buNone/>
              <a:defRPr sz="1240"/>
            </a:lvl4pPr>
            <a:lvl5pPr marL="2267895" indent="0">
              <a:buNone/>
              <a:defRPr sz="1240"/>
            </a:lvl5pPr>
            <a:lvl6pPr marL="2834869" indent="0">
              <a:buNone/>
              <a:defRPr sz="1240"/>
            </a:lvl6pPr>
            <a:lvl7pPr marL="3401842" indent="0">
              <a:buNone/>
              <a:defRPr sz="1240"/>
            </a:lvl7pPr>
            <a:lvl8pPr marL="3968816" indent="0">
              <a:buNone/>
              <a:defRPr sz="1240"/>
            </a:lvl8pPr>
            <a:lvl9pPr marL="4535790" indent="0">
              <a:buNone/>
              <a:defRPr sz="1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93571-D704-E513-B11B-DBD09EEB3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D8C9D-CD88-BCCA-C792-893CE66C6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80B66-0032-CD9E-D4E4-8C5FE0BB1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12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1F7969-7289-55CA-D917-B61ACE873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456" y="1130875"/>
            <a:ext cx="13040439" cy="410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FCA7A-1838-068D-48D6-2AE6D6222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9456" y="5654366"/>
            <a:ext cx="13040439" cy="13477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576F0A-B477-9DDC-6439-FF040A13A5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9455" y="19687030"/>
            <a:ext cx="3401854" cy="11308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EE5B7-680E-44FF-962F-3113FAB5030E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82159-4ED3-A049-86D3-E3C922A5B5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08285" y="19687030"/>
            <a:ext cx="5102781" cy="11308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6B4A1-5AD9-0E59-32CB-DE0E62B3E9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8041" y="19687030"/>
            <a:ext cx="3401854" cy="11308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B6C12-88B7-467E-AE43-45481E62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82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6" r:id="rId1"/>
    <p:sldLayoutId id="2147484287" r:id="rId2"/>
    <p:sldLayoutId id="2147484288" r:id="rId3"/>
    <p:sldLayoutId id="2147484289" r:id="rId4"/>
    <p:sldLayoutId id="2147484290" r:id="rId5"/>
    <p:sldLayoutId id="2147484291" r:id="rId6"/>
    <p:sldLayoutId id="2147484292" r:id="rId7"/>
    <p:sldLayoutId id="2147484293" r:id="rId8"/>
    <p:sldLayoutId id="2147484294" r:id="rId9"/>
    <p:sldLayoutId id="2147484295" r:id="rId10"/>
    <p:sldLayoutId id="2147484296" r:id="rId11"/>
    <p:sldLayoutId id="2147484297" r:id="rId12"/>
  </p:sldLayoutIdLst>
  <p:txStyles>
    <p:titleStyle>
      <a:lvl1pPr algn="l" defTabSz="1133947" rtl="0" eaLnBrk="1" latinLnBrk="0" hangingPunct="1">
        <a:lnSpc>
          <a:spcPct val="90000"/>
        </a:lnSpc>
        <a:spcBef>
          <a:spcPct val="0"/>
        </a:spcBef>
        <a:buNone/>
        <a:defRPr sz="545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487" indent="-283487" algn="l" defTabSz="1133947" rtl="0" eaLnBrk="1" latinLnBrk="0" hangingPunct="1">
        <a:lnSpc>
          <a:spcPct val="90000"/>
        </a:lnSpc>
        <a:spcBef>
          <a:spcPts val="1240"/>
        </a:spcBef>
        <a:buFont typeface="Arial" panose="020B0604020202020204" pitchFamily="34" charset="0"/>
        <a:buChar char="•"/>
        <a:defRPr sz="3472" kern="1200">
          <a:solidFill>
            <a:schemeClr val="tx1"/>
          </a:solidFill>
          <a:latin typeface="+mn-lt"/>
          <a:ea typeface="+mn-ea"/>
          <a:cs typeface="+mn-cs"/>
        </a:defRPr>
      </a:lvl1pPr>
      <a:lvl2pPr marL="850461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417434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984408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551382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3118355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685329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4252303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819277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1pPr>
      <a:lvl2pPr marL="566974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2pPr>
      <a:lvl3pPr marL="1133947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3pPr>
      <a:lvl4pPr marL="1700921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267895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2834869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401842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3968816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535790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lowchart: Document 34"/>
          <p:cNvSpPr/>
          <p:nvPr/>
        </p:nvSpPr>
        <p:spPr>
          <a:xfrm rot="10800000">
            <a:off x="2" y="2893245"/>
            <a:ext cx="15119349" cy="5929205"/>
          </a:xfrm>
          <a:prstGeom prst="flowChartDocument">
            <a:avLst/>
          </a:prstGeom>
          <a:solidFill>
            <a:srgbClr val="8CD2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2549"/>
          </a:p>
        </p:txBody>
      </p:sp>
      <p:sp>
        <p:nvSpPr>
          <p:cNvPr id="38" name="Flowchart: Document 37"/>
          <p:cNvSpPr/>
          <p:nvPr/>
        </p:nvSpPr>
        <p:spPr>
          <a:xfrm rot="10800000">
            <a:off x="1" y="2984785"/>
            <a:ext cx="15119350" cy="5837665"/>
          </a:xfrm>
          <a:prstGeom prst="flowChartDocument">
            <a:avLst/>
          </a:prstGeom>
          <a:solidFill>
            <a:srgbClr val="235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2549"/>
          </a:p>
        </p:txBody>
      </p:sp>
      <p:sp>
        <p:nvSpPr>
          <p:cNvPr id="39" name="Flowchart: Document 70"/>
          <p:cNvSpPr/>
          <p:nvPr/>
        </p:nvSpPr>
        <p:spPr>
          <a:xfrm rot="10800000" flipH="1">
            <a:off x="1" y="2953311"/>
            <a:ext cx="15119350" cy="5873058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dup0" fmla="*/ 0 w 21600"/>
              <a:gd name="connsiteY0dup0" fmla="*/ 0 h 21495"/>
              <a:gd name="connsiteX1dup0" fmla="*/ 21600 w 21600"/>
              <a:gd name="connsiteY1dup0" fmla="*/ 0 h 21495"/>
              <a:gd name="connsiteX2dup0" fmla="*/ 15601 w 21600"/>
              <a:gd name="connsiteY2dup0" fmla="*/ 18514 h 21495"/>
              <a:gd name="connsiteX3dup0" fmla="*/ 0 w 21600"/>
              <a:gd name="connsiteY3dup0" fmla="*/ 20172 h 21495"/>
              <a:gd name="connsiteX4dup0" fmla="*/ 0 w 21600"/>
              <a:gd name="connsiteY4dup0" fmla="*/ 0 h 21495"/>
              <a:gd name="connsiteX0dup0dup1" fmla="*/ 0 w 15601"/>
              <a:gd name="connsiteY0dup0dup1" fmla="*/ 29 h 21524"/>
              <a:gd name="connsiteX1dup0dup1" fmla="*/ 15591 w 15601"/>
              <a:gd name="connsiteY1dup0dup1" fmla="*/ 0 h 21524"/>
              <a:gd name="connsiteX2dup0dup1" fmla="*/ 15601 w 15601"/>
              <a:gd name="connsiteY2dup0dup1" fmla="*/ 18543 h 21524"/>
              <a:gd name="connsiteX3dup0dup1" fmla="*/ 0 w 15601"/>
              <a:gd name="connsiteY3dup0dup1" fmla="*/ 20201 h 21524"/>
              <a:gd name="connsiteX4dup0dup1" fmla="*/ 0 w 15601"/>
              <a:gd name="connsiteY4dup0dup1" fmla="*/ 29 h 21524"/>
              <a:gd name="connsiteX0dup0dup1dup2" fmla="*/ 0 w 15601"/>
              <a:gd name="connsiteY0dup0dup1dup2" fmla="*/ 29 h 21278"/>
              <a:gd name="connsiteX1dup0dup1dup2" fmla="*/ 15591 w 15601"/>
              <a:gd name="connsiteY1dup0dup1dup2" fmla="*/ 0 h 21278"/>
              <a:gd name="connsiteX2dup0dup1dup2" fmla="*/ 15601 w 15601"/>
              <a:gd name="connsiteY2dup0dup1dup2" fmla="*/ 18543 h 21278"/>
              <a:gd name="connsiteX3dup0dup1dup2" fmla="*/ 0 w 15601"/>
              <a:gd name="connsiteY3dup0dup1dup2" fmla="*/ 20201 h 21278"/>
              <a:gd name="connsiteX4dup0dup1dup2" fmla="*/ 0 w 15601"/>
              <a:gd name="connsiteY4dup0dup1dup2" fmla="*/ 29 h 21278"/>
              <a:gd name="connsiteX0dup0dup1dup2dup3" fmla="*/ 0 w 15601"/>
              <a:gd name="connsiteY0dup0dup1dup2dup3" fmla="*/ 29 h 21156"/>
              <a:gd name="connsiteX1dup0dup1dup2dup3" fmla="*/ 15591 w 15601"/>
              <a:gd name="connsiteY1dup0dup1dup2dup3" fmla="*/ 0 h 21156"/>
              <a:gd name="connsiteX2dup0dup1dup2dup3" fmla="*/ 15601 w 15601"/>
              <a:gd name="connsiteY2dup0dup1dup2dup3" fmla="*/ 18543 h 21156"/>
              <a:gd name="connsiteX3dup0dup1dup2dup3" fmla="*/ 0 w 15601"/>
              <a:gd name="connsiteY3dup0dup1dup2dup3" fmla="*/ 20201 h 21156"/>
              <a:gd name="connsiteX4dup0dup1dup2dup3" fmla="*/ 0 w 15601"/>
              <a:gd name="connsiteY4dup0dup1dup2dup3" fmla="*/ 29 h 21156"/>
              <a:gd name="connsiteX0dup0dup1dup2dup3dup4" fmla="*/ 0 w 15601"/>
              <a:gd name="connsiteY0dup0dup1dup2dup3dup4" fmla="*/ 29 h 21172"/>
              <a:gd name="connsiteX1dup0dup1dup2dup3dup4" fmla="*/ 15591 w 15601"/>
              <a:gd name="connsiteY1dup0dup1dup2dup3dup4" fmla="*/ 0 h 21172"/>
              <a:gd name="connsiteX2dup0dup1dup2dup3dup4" fmla="*/ 15601 w 15601"/>
              <a:gd name="connsiteY2dup0dup1dup2dup3dup4" fmla="*/ 18543 h 21172"/>
              <a:gd name="connsiteX3dup0dup1dup2dup3dup4" fmla="*/ 0 w 15601"/>
              <a:gd name="connsiteY3dup0dup1dup2dup3dup4" fmla="*/ 20201 h 21172"/>
              <a:gd name="connsiteX4dup0dup1dup2dup3dup4" fmla="*/ 0 w 15601"/>
              <a:gd name="connsiteY4dup0dup1dup2dup3dup4" fmla="*/ 29 h 21172"/>
              <a:gd name="connsiteX0dup0dup1dup2dup3dup4dup5" fmla="*/ 0 w 15601"/>
              <a:gd name="connsiteY0dup0dup1dup2dup3dup4dup5" fmla="*/ 29 h 21294"/>
              <a:gd name="connsiteX1dup0dup1dup2dup3dup4dup5" fmla="*/ 15591 w 15601"/>
              <a:gd name="connsiteY1dup0dup1dup2dup3dup4dup5" fmla="*/ 0 h 21294"/>
              <a:gd name="connsiteX2dup0dup1dup2dup3dup4dup5" fmla="*/ 15601 w 15601"/>
              <a:gd name="connsiteY2dup0dup1dup2dup3dup4dup5" fmla="*/ 18543 h 21294"/>
              <a:gd name="connsiteX3dup0dup1dup2dup3dup4dup5" fmla="*/ 0 w 15601"/>
              <a:gd name="connsiteY3dup0dup1dup2dup3dup4dup5" fmla="*/ 20201 h 21294"/>
              <a:gd name="connsiteX4dup0dup1dup2dup3dup4dup5" fmla="*/ 0 w 15601"/>
              <a:gd name="connsiteY4dup0dup1dup2dup3dup4dup5" fmla="*/ 29 h 21294"/>
              <a:gd name="connsiteX0dup0dup1dup2dup3dup4dup5dup6" fmla="*/ 0 w 15601"/>
              <a:gd name="connsiteY0dup0dup1dup2dup3dup4dup5dup6" fmla="*/ 29 h 21270"/>
              <a:gd name="connsiteX1dup0dup1dup2dup3dup4dup5dup6" fmla="*/ 15591 w 15601"/>
              <a:gd name="connsiteY1dup0dup1dup2dup3dup4dup5dup6" fmla="*/ 0 h 21270"/>
              <a:gd name="connsiteX2dup0dup1dup2dup3dup4dup5dup6" fmla="*/ 15601 w 15601"/>
              <a:gd name="connsiteY2dup0dup1dup2dup3dup4dup5dup6" fmla="*/ 18543 h 21270"/>
              <a:gd name="connsiteX3dup0dup1dup2dup3dup4dup5dup6" fmla="*/ 0 w 15601"/>
              <a:gd name="connsiteY3dup0dup1dup2dup3dup4dup5dup6" fmla="*/ 20201 h 21270"/>
              <a:gd name="connsiteX4dup0dup1dup2dup3dup4dup5dup6" fmla="*/ 0 w 15601"/>
              <a:gd name="connsiteY4dup0dup1dup2dup3dup4dup5dup6" fmla="*/ 29 h 21270"/>
              <a:gd name="connsiteX0dup0dup1dup2dup3dup4dup5dup6dup7" fmla="*/ 0 w 15601"/>
              <a:gd name="connsiteY0dup0dup1dup2dup3dup4dup5dup6dup7" fmla="*/ 29 h 21322"/>
              <a:gd name="connsiteX1dup0dup1dup2dup3dup4dup5dup6dup7" fmla="*/ 15591 w 15601"/>
              <a:gd name="connsiteY1dup0dup1dup2dup3dup4dup5dup6dup7" fmla="*/ 0 h 21322"/>
              <a:gd name="connsiteX2dup0dup1dup2dup3dup4dup5dup6dup7" fmla="*/ 15601 w 15601"/>
              <a:gd name="connsiteY2dup0dup1dup2dup3dup4dup5dup6dup7" fmla="*/ 18863 h 21322"/>
              <a:gd name="connsiteX3dup0dup1dup2dup3dup4dup5dup6dup7" fmla="*/ 0 w 15601"/>
              <a:gd name="connsiteY3dup0dup1dup2dup3dup4dup5dup6dup7" fmla="*/ 20201 h 21322"/>
              <a:gd name="connsiteX4dup0dup1dup2dup3dup4dup5dup6dup7" fmla="*/ 0 w 15601"/>
              <a:gd name="connsiteY4dup0dup1dup2dup3dup4dup5dup6dup7" fmla="*/ 29 h 21322"/>
              <a:gd name="connsiteX0dup0dup1dup2dup3dup4dup5dup6dup7dup8" fmla="*/ 0 w 15601"/>
              <a:gd name="connsiteY0dup0dup1dup2dup3dup4dup5dup6dup7dup8" fmla="*/ 29 h 21347"/>
              <a:gd name="connsiteX1dup0dup1dup2dup3dup4dup5dup6dup7dup8" fmla="*/ 15591 w 15601"/>
              <a:gd name="connsiteY1dup0dup1dup2dup3dup4dup5dup6dup7dup8" fmla="*/ 0 h 21347"/>
              <a:gd name="connsiteX2dup0dup1dup2dup3dup4dup5dup6dup7dup8" fmla="*/ 15601 w 15601"/>
              <a:gd name="connsiteY2dup0dup1dup2dup3dup4dup5dup6dup7dup8" fmla="*/ 18863 h 21347"/>
              <a:gd name="connsiteX3dup0dup1dup2dup3dup4dup5dup6dup7dup8" fmla="*/ 0 w 15601"/>
              <a:gd name="connsiteY3dup0dup1dup2dup3dup4dup5dup6dup7dup8" fmla="*/ 20201 h 21347"/>
              <a:gd name="connsiteX4dup0dup1dup2dup3dup4dup5dup6dup7dup8" fmla="*/ 0 w 15601"/>
              <a:gd name="connsiteY4dup0dup1dup2dup3dup4dup5dup6dup7dup8" fmla="*/ 29 h 21347"/>
              <a:gd name="connsiteX0dup0dup1dup2dup3dup4dup5dup6dup7dup8dup9" fmla="*/ 0 w 15601"/>
              <a:gd name="connsiteY0dup0dup1dup2dup3dup4dup5dup6dup7dup8dup9" fmla="*/ 29 h 21222"/>
              <a:gd name="connsiteX1dup0dup1dup2dup3dup4dup5dup6dup7dup8dup9" fmla="*/ 15591 w 15601"/>
              <a:gd name="connsiteY1dup0dup1dup2dup3dup4dup5dup6dup7dup8dup9" fmla="*/ 0 h 21222"/>
              <a:gd name="connsiteX2dup0dup1dup2dup3dup4dup5dup6dup7dup8dup9" fmla="*/ 15601 w 15601"/>
              <a:gd name="connsiteY2dup0dup1dup2dup3dup4dup5dup6dup7dup8dup9" fmla="*/ 18863 h 21222"/>
              <a:gd name="connsiteX3dup0dup1dup2dup3dup4dup5dup6dup7dup8dup9" fmla="*/ 0 w 15601"/>
              <a:gd name="connsiteY3dup0dup1dup2dup3dup4dup5dup6dup7dup8dup9" fmla="*/ 20201 h 21222"/>
              <a:gd name="connsiteX4dup0dup1dup2dup3dup4dup5dup6dup7dup8dup9" fmla="*/ 0 w 15601"/>
              <a:gd name="connsiteY4dup0dup1dup2dup3dup4dup5dup6dup7dup8dup9" fmla="*/ 29 h 21222"/>
              <a:gd name="connsiteX0dup0dup1dup2dup3dup4dup5dup6dup7dup8dup9dup10" fmla="*/ 0 w 15601"/>
              <a:gd name="connsiteY0dup0dup1dup2dup3dup4dup5dup6dup7dup8dup9dup10" fmla="*/ 29 h 21210"/>
              <a:gd name="connsiteX1dup0dup1dup2dup3dup4dup5dup6dup7dup8dup9dup10" fmla="*/ 15591 w 15601"/>
              <a:gd name="connsiteY1dup0dup1dup2dup3dup4dup5dup6dup7dup8dup9dup10" fmla="*/ 0 h 21210"/>
              <a:gd name="connsiteX2dup0dup1dup2dup3dup4dup5dup6dup7dup8dup9dup10" fmla="*/ 15601 w 15601"/>
              <a:gd name="connsiteY2dup0dup1dup2dup3dup4dup5dup6dup7dup8dup9dup10" fmla="*/ 18863 h 21210"/>
              <a:gd name="connsiteX3dup0dup1dup2dup3dup4dup5dup6dup7dup8dup9dup10" fmla="*/ 0 w 15601"/>
              <a:gd name="connsiteY3dup0dup1dup2dup3dup4dup5dup6dup7dup8dup9dup10" fmla="*/ 20201 h 21210"/>
              <a:gd name="connsiteX4dup0dup1dup2dup3dup4dup5dup6dup7dup8dup9dup10" fmla="*/ 0 w 15601"/>
              <a:gd name="connsiteY4dup0dup1dup2dup3dup4dup5dup6dup7dup8dup9dup10" fmla="*/ 29 h 21210"/>
              <a:gd name="connsiteX0dup0dup1dup2dup3dup4dup5dup6dup7dup8dup9dup10dup11" fmla="*/ 0 w 15601"/>
              <a:gd name="connsiteY0dup0dup1dup2dup3dup4dup5dup6dup7dup8dup9dup10dup11" fmla="*/ 29 h 21275"/>
              <a:gd name="connsiteX1dup0dup1dup2dup3dup4dup5dup6dup7dup8dup9dup10dup11" fmla="*/ 15591 w 15601"/>
              <a:gd name="connsiteY1dup0dup1dup2dup3dup4dup5dup6dup7dup8dup9dup10dup11" fmla="*/ 0 h 21275"/>
              <a:gd name="connsiteX2dup0dup1dup2dup3dup4dup5dup6dup7dup8dup9dup10dup11" fmla="*/ 15601 w 15601"/>
              <a:gd name="connsiteY2dup0dup1dup2dup3dup4dup5dup6dup7dup8dup9dup10dup11" fmla="*/ 19241 h 21275"/>
              <a:gd name="connsiteX3dup0dup1dup2dup3dup4dup5dup6dup7dup8dup9dup10dup11" fmla="*/ 0 w 15601"/>
              <a:gd name="connsiteY3dup0dup1dup2dup3dup4dup5dup6dup7dup8dup9dup10dup11" fmla="*/ 20201 h 21275"/>
              <a:gd name="connsiteX4dup0dup1dup2dup3dup4dup5dup6dup7dup8dup9dup10dup11" fmla="*/ 0 w 15601"/>
              <a:gd name="connsiteY4dup0dup1dup2dup3dup4dup5dup6dup7dup8dup9dup10dup11" fmla="*/ 29 h 21275"/>
              <a:gd name="connsiteX0dup0dup1dup2dup3dup4dup5dup6dup7dup8dup9dup10dup11dup12" fmla="*/ 0 w 15601"/>
              <a:gd name="connsiteY0dup0dup1dup2dup3dup4dup5dup6dup7dup8dup9dup10dup11dup12" fmla="*/ 29 h 21467"/>
              <a:gd name="connsiteX1dup0dup1dup2dup3dup4dup5dup6dup7dup8dup9dup10dup11dup12" fmla="*/ 15591 w 15601"/>
              <a:gd name="connsiteY1dup0dup1dup2dup3dup4dup5dup6dup7dup8dup9dup10dup11dup12" fmla="*/ 0 h 21467"/>
              <a:gd name="connsiteX2dup0dup1dup2dup3dup4dup5dup6dup7dup8dup9dup10dup11dup12" fmla="*/ 15601 w 15601"/>
              <a:gd name="connsiteY2dup0dup1dup2dup3dup4dup5dup6dup7dup8dup9dup10dup11dup12" fmla="*/ 19241 h 21467"/>
              <a:gd name="connsiteX3dup0dup1dup2dup3dup4dup5dup6dup7dup8dup9dup10dup11dup12" fmla="*/ 0 w 15601"/>
              <a:gd name="connsiteY3dup0dup1dup2dup3dup4dup5dup6dup7dup8dup9dup10dup11dup12" fmla="*/ 20434 h 21467"/>
              <a:gd name="connsiteX4dup0dup1dup2dup3dup4dup5dup6dup7dup8dup9dup10dup11dup12" fmla="*/ 0 w 15601"/>
              <a:gd name="connsiteY4dup0dup1dup2dup3dup4dup5dup6dup7dup8dup9dup10dup11dup12" fmla="*/ 29 h 21467"/>
              <a:gd name="connsiteX0dup0dup1dup2dup3dup4dup5dup6dup7dup8dup9dup10dup11dup12dup13" fmla="*/ 0 w 15601"/>
              <a:gd name="connsiteY0dup0dup1dup2dup3dup4dup5dup6dup7dup8dup9dup10dup11dup12dup13" fmla="*/ 29 h 21343"/>
              <a:gd name="connsiteX1dup0dup1dup2dup3dup4dup5dup6dup7dup8dup9dup10dup11dup12dup13" fmla="*/ 15591 w 15601"/>
              <a:gd name="connsiteY1dup0dup1dup2dup3dup4dup5dup6dup7dup8dup9dup10dup11dup12dup13" fmla="*/ 0 h 21343"/>
              <a:gd name="connsiteX2dup0dup1dup2dup3dup4dup5dup6dup7dup8dup9dup10dup11dup12dup13" fmla="*/ 15601 w 15601"/>
              <a:gd name="connsiteY2dup0dup1dup2dup3dup4dup5dup6dup7dup8dup9dup10dup11dup12dup13" fmla="*/ 19241 h 21343"/>
              <a:gd name="connsiteX3dup0dup1dup2dup3dup4dup5dup6dup7dup8dup9dup10dup11dup12dup13" fmla="*/ 0 w 15601"/>
              <a:gd name="connsiteY3dup0dup1dup2dup3dup4dup5dup6dup7dup8dup9dup10dup11dup12dup13" fmla="*/ 20434 h 21343"/>
              <a:gd name="connsiteX4dup0dup1dup2dup3dup4dup5dup6dup7dup8dup9dup10dup11dup12dup13" fmla="*/ 0 w 15601"/>
              <a:gd name="connsiteY4dup0dup1dup2dup3dup4dup5dup6dup7dup8dup9dup10dup11dup12dup13" fmla="*/ 29 h 21343"/>
              <a:gd name="connsiteX0dup0dup1dup2dup3dup4dup5dup6dup7dup8dup9dup10dup11dup12dup13dup14" fmla="*/ 0 w 15601"/>
              <a:gd name="connsiteY0dup0dup1dup2dup3dup4dup5dup6dup7dup8dup9dup10dup11dup12dup13dup14" fmla="*/ 29 h 21351"/>
              <a:gd name="connsiteX1dup0dup1dup2dup3dup4dup5dup6dup7dup8dup9dup10dup11dup12dup13dup14" fmla="*/ 15591 w 15601"/>
              <a:gd name="connsiteY1dup0dup1dup2dup3dup4dup5dup6dup7dup8dup9dup10dup11dup12dup13dup14" fmla="*/ 0 h 21351"/>
              <a:gd name="connsiteX2dup0dup1dup2dup3dup4dup5dup6dup7dup8dup9dup10dup11dup12dup13dup14" fmla="*/ 15601 w 15601"/>
              <a:gd name="connsiteY2dup0dup1dup2dup3dup4dup5dup6dup7dup8dup9dup10dup11dup12dup13dup14" fmla="*/ 19241 h 21351"/>
              <a:gd name="connsiteX3dup0dup1dup2dup3dup4dup5dup6dup7dup8dup9dup10dup11dup12dup13dup14" fmla="*/ 0 w 15601"/>
              <a:gd name="connsiteY3dup0dup1dup2dup3dup4dup5dup6dup7dup8dup9dup10dup11dup12dup13dup14" fmla="*/ 20434 h 21351"/>
              <a:gd name="connsiteX4dup0dup1dup2dup3dup4dup5dup6dup7dup8dup9dup10dup11dup12dup13dup14" fmla="*/ 0 w 15601"/>
              <a:gd name="connsiteY4dup0dup1dup2dup3dup4dup5dup6dup7dup8dup9dup10dup11dup12dup13dup14" fmla="*/ 29 h 21351"/>
            </a:gdLst>
            <a:ahLst/>
            <a:cxnLst>
              <a:cxn ang="0">
                <a:pos x="connsiteX0dup0dup1dup2dup3dup4dup5dup6dup7dup8dup9dup10dup11dup12dup13dup14" y="connsiteY0dup0dup1dup2dup3dup4dup5dup6dup7dup8dup9dup10dup11dup12dup13dup14"/>
              </a:cxn>
              <a:cxn ang="0">
                <a:pos x="connsiteX1dup0dup1dup2dup3dup4dup5dup6dup7dup8dup9dup10dup11dup12dup13dup14" y="connsiteY1dup0dup1dup2dup3dup4dup5dup6dup7dup8dup9dup10dup11dup12dup13dup14"/>
              </a:cxn>
              <a:cxn ang="0">
                <a:pos x="connsiteX2dup0dup1dup2dup3dup4dup5dup6dup7dup8dup9dup10dup11dup12dup13dup14" y="connsiteY2dup0dup1dup2dup3dup4dup5dup6dup7dup8dup9dup10dup11dup12dup13dup14"/>
              </a:cxn>
              <a:cxn ang="0">
                <a:pos x="connsiteX3dup0dup1dup2dup3dup4dup5dup6dup7dup8dup9dup10dup11dup12dup13dup14" y="connsiteY3dup0dup1dup2dup3dup4dup5dup6dup7dup8dup9dup10dup11dup12dup13dup14"/>
              </a:cxn>
              <a:cxn ang="0">
                <a:pos x="connsiteX4dup0dup1dup2dup3dup4dup5dup6dup7dup8dup9dup10dup11dup12dup13dup14" y="connsiteY4dup0dup1dup2dup3dup4dup5dup6dup7dup8dup9dup10dup11dup12dup13dup14"/>
              </a:cxn>
            </a:cxnLst>
            <a:rect l="l" t="t" r="r" b="b"/>
            <a:pathLst>
              <a:path w="15601" h="21351">
                <a:moveTo>
                  <a:pt x="0" y="29"/>
                </a:moveTo>
                <a:lnTo>
                  <a:pt x="15591" y="0"/>
                </a:lnTo>
                <a:cubicBezTo>
                  <a:pt x="15591" y="5774"/>
                  <a:pt x="15601" y="13467"/>
                  <a:pt x="15601" y="19241"/>
                </a:cubicBezTo>
                <a:cubicBezTo>
                  <a:pt x="10638" y="19328"/>
                  <a:pt x="7602" y="23020"/>
                  <a:pt x="0" y="20434"/>
                </a:cubicBezTo>
                <a:lnTo>
                  <a:pt x="0" y="29"/>
                </a:lnTo>
                <a:close/>
              </a:path>
            </a:pathLst>
          </a:custGeom>
          <a:solidFill>
            <a:srgbClr val="235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r>
              <a:rPr lang="en-US" sz="2549"/>
              <a:t> </a:t>
            </a:r>
          </a:p>
        </p:txBody>
      </p:sp>
      <p:sp>
        <p:nvSpPr>
          <p:cNvPr id="40" name="Flowchart: Document 70"/>
          <p:cNvSpPr/>
          <p:nvPr/>
        </p:nvSpPr>
        <p:spPr>
          <a:xfrm rot="10800000" flipH="1">
            <a:off x="7679" y="3058458"/>
            <a:ext cx="15120320" cy="17699428"/>
          </a:xfrm>
          <a:custGeom>
            <a:avLst/>
            <a:gdLst>
              <a:gd name="connsiteX0" fmla="*/ 7 w 15602"/>
              <a:gd name="connsiteY0" fmla="*/ 0 h 42499"/>
              <a:gd name="connsiteX1" fmla="*/ 15596 w 15602"/>
              <a:gd name="connsiteY1" fmla="*/ 2 h 42499"/>
              <a:gd name="connsiteX2" fmla="*/ 15602 w 15602"/>
              <a:gd name="connsiteY2" fmla="*/ 40389 h 42499"/>
              <a:gd name="connsiteX3" fmla="*/ 1 w 15602"/>
              <a:gd name="connsiteY3" fmla="*/ 41582 h 42499"/>
              <a:gd name="connsiteX4" fmla="*/ 7 w 15602"/>
              <a:gd name="connsiteY4" fmla="*/ 0 h 42499"/>
              <a:gd name="connsiteX0dup0" fmla="*/ 0 w 21600"/>
              <a:gd name="connsiteY0dup0" fmla="*/ 0 h 21495"/>
              <a:gd name="connsiteX1dup0" fmla="*/ 21600 w 21600"/>
              <a:gd name="connsiteY1dup0" fmla="*/ 0 h 21495"/>
              <a:gd name="connsiteX2dup0" fmla="*/ 15601 w 21600"/>
              <a:gd name="connsiteY2dup0" fmla="*/ 18514 h 21495"/>
              <a:gd name="connsiteX3dup0" fmla="*/ 0 w 21600"/>
              <a:gd name="connsiteY3dup0" fmla="*/ 20172 h 21495"/>
              <a:gd name="connsiteX4dup0" fmla="*/ 0 w 21600"/>
              <a:gd name="connsiteY4dup0" fmla="*/ 0 h 21495"/>
              <a:gd name="connsiteX0dup0dup1" fmla="*/ 0 w 15601"/>
              <a:gd name="connsiteY0dup0dup1" fmla="*/ 29 h 21524"/>
              <a:gd name="connsiteX1dup0dup1" fmla="*/ 15591 w 15601"/>
              <a:gd name="connsiteY1dup0dup1" fmla="*/ 0 h 21524"/>
              <a:gd name="connsiteX2dup0dup1" fmla="*/ 15601 w 15601"/>
              <a:gd name="connsiteY2dup0dup1" fmla="*/ 18543 h 21524"/>
              <a:gd name="connsiteX3dup0dup1" fmla="*/ 0 w 15601"/>
              <a:gd name="connsiteY3dup0dup1" fmla="*/ 20201 h 21524"/>
              <a:gd name="connsiteX4dup0dup1" fmla="*/ 0 w 15601"/>
              <a:gd name="connsiteY4dup0dup1" fmla="*/ 29 h 21524"/>
              <a:gd name="connsiteX0dup0dup1dup2" fmla="*/ 0 w 15601"/>
              <a:gd name="connsiteY0dup0dup1dup2" fmla="*/ 29 h 21278"/>
              <a:gd name="connsiteX1dup0dup1dup2" fmla="*/ 15591 w 15601"/>
              <a:gd name="connsiteY1dup0dup1dup2" fmla="*/ 0 h 21278"/>
              <a:gd name="connsiteX2dup0dup1dup2" fmla="*/ 15601 w 15601"/>
              <a:gd name="connsiteY2dup0dup1dup2" fmla="*/ 18543 h 21278"/>
              <a:gd name="connsiteX3dup0dup1dup2" fmla="*/ 0 w 15601"/>
              <a:gd name="connsiteY3dup0dup1dup2" fmla="*/ 20201 h 21278"/>
              <a:gd name="connsiteX4dup0dup1dup2" fmla="*/ 0 w 15601"/>
              <a:gd name="connsiteY4dup0dup1dup2" fmla="*/ 29 h 21278"/>
              <a:gd name="connsiteX0dup0dup1dup2dup3" fmla="*/ 0 w 15601"/>
              <a:gd name="connsiteY0dup0dup1dup2dup3" fmla="*/ 29 h 21156"/>
              <a:gd name="connsiteX1dup0dup1dup2dup3" fmla="*/ 15591 w 15601"/>
              <a:gd name="connsiteY1dup0dup1dup2dup3" fmla="*/ 0 h 21156"/>
              <a:gd name="connsiteX2dup0dup1dup2dup3" fmla="*/ 15601 w 15601"/>
              <a:gd name="connsiteY2dup0dup1dup2dup3" fmla="*/ 18543 h 21156"/>
              <a:gd name="connsiteX3dup0dup1dup2dup3" fmla="*/ 0 w 15601"/>
              <a:gd name="connsiteY3dup0dup1dup2dup3" fmla="*/ 20201 h 21156"/>
              <a:gd name="connsiteX4dup0dup1dup2dup3" fmla="*/ 0 w 15601"/>
              <a:gd name="connsiteY4dup0dup1dup2dup3" fmla="*/ 29 h 21156"/>
              <a:gd name="connsiteX0dup0dup1dup2dup3dup4" fmla="*/ 0 w 15601"/>
              <a:gd name="connsiteY0dup0dup1dup2dup3dup4" fmla="*/ 29 h 21172"/>
              <a:gd name="connsiteX1dup0dup1dup2dup3dup4" fmla="*/ 15591 w 15601"/>
              <a:gd name="connsiteY1dup0dup1dup2dup3dup4" fmla="*/ 0 h 21172"/>
              <a:gd name="connsiteX2dup0dup1dup2dup3dup4" fmla="*/ 15601 w 15601"/>
              <a:gd name="connsiteY2dup0dup1dup2dup3dup4" fmla="*/ 18543 h 21172"/>
              <a:gd name="connsiteX3dup0dup1dup2dup3dup4" fmla="*/ 0 w 15601"/>
              <a:gd name="connsiteY3dup0dup1dup2dup3dup4" fmla="*/ 20201 h 21172"/>
              <a:gd name="connsiteX4dup0dup1dup2dup3dup4" fmla="*/ 0 w 15601"/>
              <a:gd name="connsiteY4dup0dup1dup2dup3dup4" fmla="*/ 29 h 21172"/>
              <a:gd name="connsiteX0dup0dup1dup2dup3dup4dup5" fmla="*/ 0 w 15601"/>
              <a:gd name="connsiteY0dup0dup1dup2dup3dup4dup5" fmla="*/ 29 h 21294"/>
              <a:gd name="connsiteX1dup0dup1dup2dup3dup4dup5" fmla="*/ 15591 w 15601"/>
              <a:gd name="connsiteY1dup0dup1dup2dup3dup4dup5" fmla="*/ 0 h 21294"/>
              <a:gd name="connsiteX2dup0dup1dup2dup3dup4dup5" fmla="*/ 15601 w 15601"/>
              <a:gd name="connsiteY2dup0dup1dup2dup3dup4dup5" fmla="*/ 18543 h 21294"/>
              <a:gd name="connsiteX3dup0dup1dup2dup3dup4dup5" fmla="*/ 0 w 15601"/>
              <a:gd name="connsiteY3dup0dup1dup2dup3dup4dup5" fmla="*/ 20201 h 21294"/>
              <a:gd name="connsiteX4dup0dup1dup2dup3dup4dup5" fmla="*/ 0 w 15601"/>
              <a:gd name="connsiteY4dup0dup1dup2dup3dup4dup5" fmla="*/ 29 h 21294"/>
              <a:gd name="connsiteX0dup0dup1dup2dup3dup4dup5dup6" fmla="*/ 0 w 15601"/>
              <a:gd name="connsiteY0dup0dup1dup2dup3dup4dup5dup6" fmla="*/ 29 h 21270"/>
              <a:gd name="connsiteX1dup0dup1dup2dup3dup4dup5dup6" fmla="*/ 15591 w 15601"/>
              <a:gd name="connsiteY1dup0dup1dup2dup3dup4dup5dup6" fmla="*/ 0 h 21270"/>
              <a:gd name="connsiteX2dup0dup1dup2dup3dup4dup5dup6" fmla="*/ 15601 w 15601"/>
              <a:gd name="connsiteY2dup0dup1dup2dup3dup4dup5dup6" fmla="*/ 18543 h 21270"/>
              <a:gd name="connsiteX3dup0dup1dup2dup3dup4dup5dup6" fmla="*/ 0 w 15601"/>
              <a:gd name="connsiteY3dup0dup1dup2dup3dup4dup5dup6" fmla="*/ 20201 h 21270"/>
              <a:gd name="connsiteX4dup0dup1dup2dup3dup4dup5dup6" fmla="*/ 0 w 15601"/>
              <a:gd name="connsiteY4dup0dup1dup2dup3dup4dup5dup6" fmla="*/ 29 h 21270"/>
              <a:gd name="connsiteX0dup0dup1dup2dup3dup4dup5dup6dup7" fmla="*/ 0 w 15601"/>
              <a:gd name="connsiteY0dup0dup1dup2dup3dup4dup5dup6dup7" fmla="*/ 29 h 21322"/>
              <a:gd name="connsiteX1dup0dup1dup2dup3dup4dup5dup6dup7" fmla="*/ 15591 w 15601"/>
              <a:gd name="connsiteY1dup0dup1dup2dup3dup4dup5dup6dup7" fmla="*/ 0 h 21322"/>
              <a:gd name="connsiteX2dup0dup1dup2dup3dup4dup5dup6dup7" fmla="*/ 15601 w 15601"/>
              <a:gd name="connsiteY2dup0dup1dup2dup3dup4dup5dup6dup7" fmla="*/ 18863 h 21322"/>
              <a:gd name="connsiteX3dup0dup1dup2dup3dup4dup5dup6dup7" fmla="*/ 0 w 15601"/>
              <a:gd name="connsiteY3dup0dup1dup2dup3dup4dup5dup6dup7" fmla="*/ 20201 h 21322"/>
              <a:gd name="connsiteX4dup0dup1dup2dup3dup4dup5dup6dup7" fmla="*/ 0 w 15601"/>
              <a:gd name="connsiteY4dup0dup1dup2dup3dup4dup5dup6dup7" fmla="*/ 29 h 21322"/>
              <a:gd name="connsiteX0dup0dup1dup2dup3dup4dup5dup6dup7dup8" fmla="*/ 0 w 15601"/>
              <a:gd name="connsiteY0dup0dup1dup2dup3dup4dup5dup6dup7dup8" fmla="*/ 29 h 21347"/>
              <a:gd name="connsiteX1dup0dup1dup2dup3dup4dup5dup6dup7dup8" fmla="*/ 15591 w 15601"/>
              <a:gd name="connsiteY1dup0dup1dup2dup3dup4dup5dup6dup7dup8" fmla="*/ 0 h 21347"/>
              <a:gd name="connsiteX2dup0dup1dup2dup3dup4dup5dup6dup7dup8" fmla="*/ 15601 w 15601"/>
              <a:gd name="connsiteY2dup0dup1dup2dup3dup4dup5dup6dup7dup8" fmla="*/ 18863 h 21347"/>
              <a:gd name="connsiteX3dup0dup1dup2dup3dup4dup5dup6dup7dup8" fmla="*/ 0 w 15601"/>
              <a:gd name="connsiteY3dup0dup1dup2dup3dup4dup5dup6dup7dup8" fmla="*/ 20201 h 21347"/>
              <a:gd name="connsiteX4dup0dup1dup2dup3dup4dup5dup6dup7dup8" fmla="*/ 0 w 15601"/>
              <a:gd name="connsiteY4dup0dup1dup2dup3dup4dup5dup6dup7dup8" fmla="*/ 29 h 21347"/>
              <a:gd name="connsiteX0dup0dup1dup2dup3dup4dup5dup6dup7dup8dup9" fmla="*/ 0 w 15601"/>
              <a:gd name="connsiteY0dup0dup1dup2dup3dup4dup5dup6dup7dup8dup9" fmla="*/ 29 h 21222"/>
              <a:gd name="connsiteX1dup0dup1dup2dup3dup4dup5dup6dup7dup8dup9" fmla="*/ 15591 w 15601"/>
              <a:gd name="connsiteY1dup0dup1dup2dup3dup4dup5dup6dup7dup8dup9" fmla="*/ 0 h 21222"/>
              <a:gd name="connsiteX2dup0dup1dup2dup3dup4dup5dup6dup7dup8dup9" fmla="*/ 15601 w 15601"/>
              <a:gd name="connsiteY2dup0dup1dup2dup3dup4dup5dup6dup7dup8dup9" fmla="*/ 18863 h 21222"/>
              <a:gd name="connsiteX3dup0dup1dup2dup3dup4dup5dup6dup7dup8dup9" fmla="*/ 0 w 15601"/>
              <a:gd name="connsiteY3dup0dup1dup2dup3dup4dup5dup6dup7dup8dup9" fmla="*/ 20201 h 21222"/>
              <a:gd name="connsiteX4dup0dup1dup2dup3dup4dup5dup6dup7dup8dup9" fmla="*/ 0 w 15601"/>
              <a:gd name="connsiteY4dup0dup1dup2dup3dup4dup5dup6dup7dup8dup9" fmla="*/ 29 h 21222"/>
              <a:gd name="connsiteX0dup0dup1dup2dup3dup4dup5dup6dup7dup8dup9dup10" fmla="*/ 0 w 15601"/>
              <a:gd name="connsiteY0dup0dup1dup2dup3dup4dup5dup6dup7dup8dup9dup10" fmla="*/ 29 h 21210"/>
              <a:gd name="connsiteX1dup0dup1dup2dup3dup4dup5dup6dup7dup8dup9dup10" fmla="*/ 15591 w 15601"/>
              <a:gd name="connsiteY1dup0dup1dup2dup3dup4dup5dup6dup7dup8dup9dup10" fmla="*/ 0 h 21210"/>
              <a:gd name="connsiteX2dup0dup1dup2dup3dup4dup5dup6dup7dup8dup9dup10" fmla="*/ 15601 w 15601"/>
              <a:gd name="connsiteY2dup0dup1dup2dup3dup4dup5dup6dup7dup8dup9dup10" fmla="*/ 18863 h 21210"/>
              <a:gd name="connsiteX3dup0dup1dup2dup3dup4dup5dup6dup7dup8dup9dup10" fmla="*/ 0 w 15601"/>
              <a:gd name="connsiteY3dup0dup1dup2dup3dup4dup5dup6dup7dup8dup9dup10" fmla="*/ 20201 h 21210"/>
              <a:gd name="connsiteX4dup0dup1dup2dup3dup4dup5dup6dup7dup8dup9dup10" fmla="*/ 0 w 15601"/>
              <a:gd name="connsiteY4dup0dup1dup2dup3dup4dup5dup6dup7dup8dup9dup10" fmla="*/ 29 h 21210"/>
              <a:gd name="connsiteX0dup0dup1dup2dup3dup4dup5dup6dup7dup8dup9dup10dup11" fmla="*/ 0 w 15601"/>
              <a:gd name="connsiteY0dup0dup1dup2dup3dup4dup5dup6dup7dup8dup9dup10dup11" fmla="*/ 29 h 21275"/>
              <a:gd name="connsiteX1dup0dup1dup2dup3dup4dup5dup6dup7dup8dup9dup10dup11" fmla="*/ 15591 w 15601"/>
              <a:gd name="connsiteY1dup0dup1dup2dup3dup4dup5dup6dup7dup8dup9dup10dup11" fmla="*/ 0 h 21275"/>
              <a:gd name="connsiteX2dup0dup1dup2dup3dup4dup5dup6dup7dup8dup9dup10dup11" fmla="*/ 15601 w 15601"/>
              <a:gd name="connsiteY2dup0dup1dup2dup3dup4dup5dup6dup7dup8dup9dup10dup11" fmla="*/ 19241 h 21275"/>
              <a:gd name="connsiteX3dup0dup1dup2dup3dup4dup5dup6dup7dup8dup9dup10dup11" fmla="*/ 0 w 15601"/>
              <a:gd name="connsiteY3dup0dup1dup2dup3dup4dup5dup6dup7dup8dup9dup10dup11" fmla="*/ 20201 h 21275"/>
              <a:gd name="connsiteX4dup0dup1dup2dup3dup4dup5dup6dup7dup8dup9dup10dup11" fmla="*/ 0 w 15601"/>
              <a:gd name="connsiteY4dup0dup1dup2dup3dup4dup5dup6dup7dup8dup9dup10dup11" fmla="*/ 29 h 21275"/>
              <a:gd name="connsiteX0dup0dup1dup2dup3dup4dup5dup6dup7dup8dup9dup10dup11dup12" fmla="*/ 0 w 15601"/>
              <a:gd name="connsiteY0dup0dup1dup2dup3dup4dup5dup6dup7dup8dup9dup10dup11dup12" fmla="*/ 29 h 21467"/>
              <a:gd name="connsiteX1dup0dup1dup2dup3dup4dup5dup6dup7dup8dup9dup10dup11dup12" fmla="*/ 15591 w 15601"/>
              <a:gd name="connsiteY1dup0dup1dup2dup3dup4dup5dup6dup7dup8dup9dup10dup11dup12" fmla="*/ 0 h 21467"/>
              <a:gd name="connsiteX2dup0dup1dup2dup3dup4dup5dup6dup7dup8dup9dup10dup11dup12" fmla="*/ 15601 w 15601"/>
              <a:gd name="connsiteY2dup0dup1dup2dup3dup4dup5dup6dup7dup8dup9dup10dup11dup12" fmla="*/ 19241 h 21467"/>
              <a:gd name="connsiteX3dup0dup1dup2dup3dup4dup5dup6dup7dup8dup9dup10dup11dup12" fmla="*/ 0 w 15601"/>
              <a:gd name="connsiteY3dup0dup1dup2dup3dup4dup5dup6dup7dup8dup9dup10dup11dup12" fmla="*/ 20434 h 21467"/>
              <a:gd name="connsiteX4dup0dup1dup2dup3dup4dup5dup6dup7dup8dup9dup10dup11dup12" fmla="*/ 0 w 15601"/>
              <a:gd name="connsiteY4dup0dup1dup2dup3dup4dup5dup6dup7dup8dup9dup10dup11dup12" fmla="*/ 29 h 21467"/>
              <a:gd name="connsiteX0dup0dup1dup2dup3dup4dup5dup6dup7dup8dup9dup10dup11dup12dup13" fmla="*/ 0 w 15601"/>
              <a:gd name="connsiteY0dup0dup1dup2dup3dup4dup5dup6dup7dup8dup9dup10dup11dup12dup13" fmla="*/ 29 h 21343"/>
              <a:gd name="connsiteX1dup0dup1dup2dup3dup4dup5dup6dup7dup8dup9dup10dup11dup12dup13" fmla="*/ 15591 w 15601"/>
              <a:gd name="connsiteY1dup0dup1dup2dup3dup4dup5dup6dup7dup8dup9dup10dup11dup12dup13" fmla="*/ 0 h 21343"/>
              <a:gd name="connsiteX2dup0dup1dup2dup3dup4dup5dup6dup7dup8dup9dup10dup11dup12dup13" fmla="*/ 15601 w 15601"/>
              <a:gd name="connsiteY2dup0dup1dup2dup3dup4dup5dup6dup7dup8dup9dup10dup11dup12dup13" fmla="*/ 19241 h 21343"/>
              <a:gd name="connsiteX3dup0dup1dup2dup3dup4dup5dup6dup7dup8dup9dup10dup11dup12dup13" fmla="*/ 0 w 15601"/>
              <a:gd name="connsiteY3dup0dup1dup2dup3dup4dup5dup6dup7dup8dup9dup10dup11dup12dup13" fmla="*/ 20434 h 21343"/>
              <a:gd name="connsiteX4dup0dup1dup2dup3dup4dup5dup6dup7dup8dup9dup10dup11dup12dup13" fmla="*/ 0 w 15601"/>
              <a:gd name="connsiteY4dup0dup1dup2dup3dup4dup5dup6dup7dup8dup9dup10dup11dup12dup13" fmla="*/ 29 h 21343"/>
              <a:gd name="connsiteX0dup0dup1dup2dup3dup4dup5dup6dup7dup8dup9dup10dup11dup12dup13dup14" fmla="*/ 0 w 15601"/>
              <a:gd name="connsiteY0dup0dup1dup2dup3dup4dup5dup6dup7dup8dup9dup10dup11dup12dup13dup14" fmla="*/ 29 h 21351"/>
              <a:gd name="connsiteX1dup0dup1dup2dup3dup4dup5dup6dup7dup8dup9dup10dup11dup12dup13dup14" fmla="*/ 15591 w 15601"/>
              <a:gd name="connsiteY1dup0dup1dup2dup3dup4dup5dup6dup7dup8dup9dup10dup11dup12dup13dup14" fmla="*/ 0 h 21351"/>
              <a:gd name="connsiteX2dup0dup1dup2dup3dup4dup5dup6dup7dup8dup9dup10dup11dup12dup13dup14" fmla="*/ 15601 w 15601"/>
              <a:gd name="connsiteY2dup0dup1dup2dup3dup4dup5dup6dup7dup8dup9dup10dup11dup12dup13dup14" fmla="*/ 19241 h 21351"/>
              <a:gd name="connsiteX3dup0dup1dup2dup3dup4dup5dup6dup7dup8dup9dup10dup11dup12dup13dup14" fmla="*/ 0 w 15601"/>
              <a:gd name="connsiteY3dup0dup1dup2dup3dup4dup5dup6dup7dup8dup9dup10dup11dup12dup13dup14" fmla="*/ 20434 h 21351"/>
              <a:gd name="connsiteX4dup0dup1dup2dup3dup4dup5dup6dup7dup8dup9dup10dup11dup12dup13dup14" fmla="*/ 0 w 15601"/>
              <a:gd name="connsiteY4dup0dup1dup2dup3dup4dup5dup6dup7dup8dup9dup10dup11dup12dup13dup14" fmla="*/ 29 h 21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2" h="42499">
                <a:moveTo>
                  <a:pt x="7" y="0"/>
                </a:moveTo>
                <a:lnTo>
                  <a:pt x="15596" y="2"/>
                </a:lnTo>
                <a:cubicBezTo>
                  <a:pt x="15596" y="5776"/>
                  <a:pt x="15602" y="34615"/>
                  <a:pt x="15602" y="40389"/>
                </a:cubicBezTo>
                <a:cubicBezTo>
                  <a:pt x="10639" y="40476"/>
                  <a:pt x="7603" y="44168"/>
                  <a:pt x="1" y="41582"/>
                </a:cubicBezTo>
                <a:cubicBezTo>
                  <a:pt x="-5" y="27777"/>
                  <a:pt x="13" y="13805"/>
                  <a:pt x="7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rgbClr val="D1F2F7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r>
              <a:rPr lang="en-US" sz="2549">
                <a:solidFill>
                  <a:srgbClr val="1482A5"/>
                </a:solidFill>
              </a:rPr>
              <a:t> </a:t>
            </a:r>
          </a:p>
        </p:txBody>
      </p:sp>
      <p:sp>
        <p:nvSpPr>
          <p:cNvPr id="56" name="Rectangle 55"/>
          <p:cNvSpPr/>
          <p:nvPr/>
        </p:nvSpPr>
        <p:spPr>
          <a:xfrm>
            <a:off x="286" y="20654436"/>
            <a:ext cx="15119350" cy="586314"/>
          </a:xfrm>
          <a:prstGeom prst="rect">
            <a:avLst/>
          </a:prstGeom>
          <a:solidFill>
            <a:srgbClr val="235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2549"/>
          </a:p>
        </p:txBody>
      </p:sp>
      <p:cxnSp>
        <p:nvCxnSpPr>
          <p:cNvPr id="57" name="Straight Connector 56"/>
          <p:cNvCxnSpPr/>
          <p:nvPr/>
        </p:nvCxnSpPr>
        <p:spPr>
          <a:xfrm>
            <a:off x="286" y="20550507"/>
            <a:ext cx="15119350" cy="0"/>
          </a:xfrm>
          <a:prstGeom prst="line">
            <a:avLst/>
          </a:prstGeom>
          <a:ln w="254000">
            <a:solidFill>
              <a:srgbClr val="8CD2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B2C25681-95AF-45D0-852E-DC3E00E2FDFE}"/>
              </a:ext>
            </a:extLst>
          </p:cNvPr>
          <p:cNvSpPr txBox="1"/>
          <p:nvPr/>
        </p:nvSpPr>
        <p:spPr>
          <a:xfrm>
            <a:off x="2811216" y="716698"/>
            <a:ext cx="9495951" cy="101187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95616">
              <a:spcBef>
                <a:spcPct val="20000"/>
              </a:spcBef>
              <a:defRPr/>
            </a:pPr>
            <a:r>
              <a:rPr lang="en-US" sz="2200" b="1" dirty="0" err="1">
                <a:solidFill>
                  <a:srgbClr val="235078"/>
                </a:solidFill>
                <a:latin typeface="Libre Baskerville" panose="02000000000000000000" pitchFamily="2" charset="0"/>
              </a:rPr>
              <a:t>Analisis</a:t>
            </a:r>
            <a:r>
              <a:rPr lang="en-US" sz="2200" b="1" dirty="0">
                <a:solidFill>
                  <a:srgbClr val="235078"/>
                </a:solidFill>
                <a:latin typeface="Libre Baskerville" panose="02000000000000000000" pitchFamily="2" charset="0"/>
              </a:rPr>
              <a:t> </a:t>
            </a:r>
            <a:r>
              <a:rPr lang="en-US" sz="2200" b="1" dirty="0" err="1">
                <a:solidFill>
                  <a:srgbClr val="235078"/>
                </a:solidFill>
                <a:latin typeface="Libre Baskerville" panose="02000000000000000000" pitchFamily="2" charset="0"/>
              </a:rPr>
              <a:t>Jaringan</a:t>
            </a:r>
            <a:r>
              <a:rPr lang="en-US" sz="2200" b="1" dirty="0">
                <a:solidFill>
                  <a:srgbClr val="235078"/>
                </a:solidFill>
                <a:latin typeface="Libre Baskerville" panose="02000000000000000000" pitchFamily="2" charset="0"/>
              </a:rPr>
              <a:t> </a:t>
            </a:r>
            <a:r>
              <a:rPr lang="en-US" sz="2200" b="1" dirty="0" err="1">
                <a:solidFill>
                  <a:srgbClr val="235078"/>
                </a:solidFill>
                <a:latin typeface="Libre Baskerville" panose="02000000000000000000" pitchFamily="2" charset="0"/>
              </a:rPr>
              <a:t>Sosial</a:t>
            </a:r>
            <a:r>
              <a:rPr lang="en-US" sz="2200" b="1" dirty="0">
                <a:solidFill>
                  <a:srgbClr val="235078"/>
                </a:solidFill>
                <a:latin typeface="Libre Baskerville" panose="02000000000000000000" pitchFamily="2" charset="0"/>
              </a:rPr>
              <a:t> </a:t>
            </a:r>
            <a:r>
              <a:rPr lang="en-US" sz="2200" b="1" dirty="0" err="1">
                <a:solidFill>
                  <a:srgbClr val="235078"/>
                </a:solidFill>
                <a:latin typeface="Libre Baskerville" panose="02000000000000000000" pitchFamily="2" charset="0"/>
              </a:rPr>
              <a:t>Percakapan</a:t>
            </a:r>
            <a:r>
              <a:rPr lang="en-US" sz="2200" b="1" dirty="0">
                <a:solidFill>
                  <a:srgbClr val="235078"/>
                </a:solidFill>
                <a:latin typeface="Libre Baskerville" panose="02000000000000000000" pitchFamily="2" charset="0"/>
              </a:rPr>
              <a:t> </a:t>
            </a:r>
            <a:r>
              <a:rPr lang="en-US" sz="2200" b="1" dirty="0" err="1">
                <a:solidFill>
                  <a:srgbClr val="235078"/>
                </a:solidFill>
                <a:latin typeface="Libre Baskerville" panose="02000000000000000000" pitchFamily="2" charset="0"/>
              </a:rPr>
              <a:t>Pengguna</a:t>
            </a:r>
            <a:r>
              <a:rPr lang="en-US" sz="2200" b="1" dirty="0">
                <a:solidFill>
                  <a:srgbClr val="235078"/>
                </a:solidFill>
                <a:latin typeface="Libre Baskerville" panose="02000000000000000000" pitchFamily="2" charset="0"/>
              </a:rPr>
              <a:t> Twitter </a:t>
            </a:r>
            <a:r>
              <a:rPr lang="en-US" sz="2200" b="1" dirty="0" err="1">
                <a:solidFill>
                  <a:srgbClr val="235078"/>
                </a:solidFill>
                <a:latin typeface="Libre Baskerville" panose="02000000000000000000" pitchFamily="2" charset="0"/>
              </a:rPr>
              <a:t>Mengenai</a:t>
            </a:r>
            <a:r>
              <a:rPr lang="en-US" sz="2200" b="1" dirty="0">
                <a:solidFill>
                  <a:srgbClr val="235078"/>
                </a:solidFill>
                <a:latin typeface="Libre Baskerville" panose="02000000000000000000" pitchFamily="2" charset="0"/>
              </a:rPr>
              <a:t> Perusahaan </a:t>
            </a:r>
            <a:r>
              <a:rPr lang="en-US" sz="2200" b="1" i="1" dirty="0">
                <a:solidFill>
                  <a:srgbClr val="235078"/>
                </a:solidFill>
                <a:latin typeface="Libre Baskerville" panose="02000000000000000000" pitchFamily="2" charset="0"/>
              </a:rPr>
              <a:t>Educational Technology </a:t>
            </a:r>
            <a:r>
              <a:rPr lang="en-US" sz="2200" b="1" dirty="0" err="1">
                <a:solidFill>
                  <a:srgbClr val="235078"/>
                </a:solidFill>
                <a:latin typeface="Libre Baskerville" panose="02000000000000000000" pitchFamily="2" charset="0"/>
              </a:rPr>
              <a:t>Menggunakan</a:t>
            </a:r>
            <a:r>
              <a:rPr lang="en-US" sz="2200" b="1" dirty="0">
                <a:solidFill>
                  <a:srgbClr val="235078"/>
                </a:solidFill>
                <a:latin typeface="Libre Baskerville" panose="02000000000000000000" pitchFamily="2" charset="0"/>
              </a:rPr>
              <a:t> </a:t>
            </a:r>
            <a:r>
              <a:rPr lang="en-US" sz="2200" b="1" dirty="0" err="1">
                <a:solidFill>
                  <a:srgbClr val="235078"/>
                </a:solidFill>
                <a:latin typeface="Libre Baskerville" panose="02000000000000000000" pitchFamily="2" charset="0"/>
              </a:rPr>
              <a:t>Metrik</a:t>
            </a:r>
            <a:r>
              <a:rPr lang="en-US" sz="2200" b="1" dirty="0">
                <a:solidFill>
                  <a:srgbClr val="235078"/>
                </a:solidFill>
                <a:latin typeface="Libre Baskerville" panose="02000000000000000000" pitchFamily="2" charset="0"/>
              </a:rPr>
              <a:t> </a:t>
            </a:r>
            <a:r>
              <a:rPr lang="en-US" sz="2200" b="1" i="1" dirty="0">
                <a:solidFill>
                  <a:srgbClr val="235078"/>
                </a:solidFill>
                <a:latin typeface="Libre Baskerville" panose="02000000000000000000" pitchFamily="2" charset="0"/>
              </a:rPr>
              <a:t>Network Properties </a:t>
            </a:r>
            <a:r>
              <a:rPr lang="en-US" sz="2200" b="1" dirty="0">
                <a:solidFill>
                  <a:srgbClr val="235078"/>
                </a:solidFill>
                <a:latin typeface="Libre Baskerville" panose="02000000000000000000" pitchFamily="2" charset="0"/>
              </a:rPr>
              <a:t>dan </a:t>
            </a:r>
            <a:r>
              <a:rPr lang="en-US" sz="2200" b="1" i="1" dirty="0">
                <a:solidFill>
                  <a:srgbClr val="235078"/>
                </a:solidFill>
                <a:latin typeface="Libre Baskerville" panose="02000000000000000000" pitchFamily="2" charset="0"/>
              </a:rPr>
              <a:t>Centrality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EF872E11-D0DF-4446-BE76-A398B88E9B44}"/>
              </a:ext>
            </a:extLst>
          </p:cNvPr>
          <p:cNvSpPr txBox="1"/>
          <p:nvPr/>
        </p:nvSpPr>
        <p:spPr>
          <a:xfrm>
            <a:off x="1259946" y="2017605"/>
            <a:ext cx="12599458" cy="100937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Adrian Maulana Muhammad; Dr. Imam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Mukhlash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,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S.Si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, MT; Dr.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Darmaji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,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S.Si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, MT</a:t>
            </a:r>
          </a:p>
          <a:p>
            <a:pPr algn="ctr">
              <a:defRPr/>
            </a:pP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Departemen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Matematika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,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Fakultas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Sains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 dan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Analitika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 Data,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Institut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Teknologi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Sepuluh</a:t>
            </a:r>
            <a:r>
              <a:rPr lang="en-US" sz="1929" dirty="0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 </a:t>
            </a:r>
            <a:r>
              <a:rPr lang="en-US" sz="1929" dirty="0" err="1">
                <a:solidFill>
                  <a:srgbClr val="235078"/>
                </a:solidFill>
                <a:latin typeface="Montserrat" panose="00000500000000000000" pitchFamily="50" charset="0"/>
                <a:cs typeface="Arial" panose="020B0604020202020204" pitchFamily="34" charset="0"/>
              </a:rPr>
              <a:t>Nopember</a:t>
            </a:r>
            <a:endParaRPr lang="en-US" sz="1929" dirty="0">
              <a:solidFill>
                <a:srgbClr val="235078"/>
              </a:solidFill>
              <a:latin typeface="Montserrat" panose="00000500000000000000" pitchFamily="50" charset="0"/>
              <a:cs typeface="Arial" panose="020B0604020202020204" pitchFamily="34" charset="0"/>
            </a:endParaRPr>
          </a:p>
          <a:p>
            <a:pPr algn="ctr">
              <a:defRPr/>
            </a:pPr>
            <a:endParaRPr lang="en-US" sz="1929" dirty="0">
              <a:solidFill>
                <a:srgbClr val="235078"/>
              </a:solidFill>
              <a:latin typeface="Montserrat" panose="00000500000000000000" pitchFamily="50" charset="0"/>
              <a:cs typeface="Arial" panose="020B0604020202020204" pitchFamily="34" charset="0"/>
            </a:endParaRPr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FD3D0ACE-DC7E-450B-BD49-B7A44641E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109" y="3917935"/>
            <a:ext cx="12211370" cy="1049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1491" tIns="15746" rIns="31491" bIns="15746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/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merupakan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perusahaan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edtech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paling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dominan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di Indonesia,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pandangan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investor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maupun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jumlah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followers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di Twitter.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Sehingga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penting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bagi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kedua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perusahaan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tersebut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mengetahui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bagaimana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aktivitas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pemasaran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atau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brand recognition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mereka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di Twitter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dibandingkan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perusahaan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pesaing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Penelitian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menggunakan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Social Network Analysis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dalam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menganalisis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percakapan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pengguna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Twitter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mengenai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kedua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perusahaan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tersebut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Metrik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SNA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digunakan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penelitian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adalah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metrik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network properties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centrality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Hasil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didapatkan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adalah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struktur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percakapan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pengguna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Twitter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mengenai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unggul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dibandingkan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mengenai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pengguna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paling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berpengaruh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terhadap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alur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penyebaran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informasi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di masing-masing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didominasi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oleh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akun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Schfess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Hal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menunjukkan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bahwa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persebaran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informasi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lebih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efisien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dibandingkan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..</a:t>
            </a:r>
          </a:p>
        </p:txBody>
      </p:sp>
      <p:sp>
        <p:nvSpPr>
          <p:cNvPr id="37" name="Rectangle 10">
            <a:extLst>
              <a:ext uri="{FF2B5EF4-FFF2-40B4-BE49-F238E27FC236}">
                <a16:creationId xmlns:a16="http://schemas.microsoft.com/office/drawing/2014/main" id="{E62CA47B-6D2F-458C-98CC-19C397FB88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710" y="3623297"/>
            <a:ext cx="3307358" cy="300829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wrap="none" lIns="47236" tIns="25199" rIns="47236" bIns="23618" anchor="ctr" anchorCtr="0"/>
          <a:lstStyle>
            <a:defPPr>
              <a:defRPr kern="1200" smtId="4294967295"/>
            </a:defPPr>
          </a:lstStyle>
          <a:p>
            <a:pPr defTabSz="1619945">
              <a:defRPr/>
            </a:pPr>
            <a:r>
              <a:rPr lang="en-US" sz="1653" b="1" dirty="0" err="1">
                <a:solidFill>
                  <a:srgbClr val="1482A5"/>
                </a:solidFill>
                <a:latin typeface="Libre Baskerville" panose="02000000000000000000" pitchFamily="2" charset="0"/>
              </a:rPr>
              <a:t>Abstrak</a:t>
            </a:r>
            <a:endParaRPr lang="en-US" sz="1653" b="1" dirty="0">
              <a:solidFill>
                <a:srgbClr val="1482A5"/>
              </a:solidFill>
              <a:latin typeface="Libre Baskerville" panose="02000000000000000000" pitchFamily="2" charset="0"/>
            </a:endParaRPr>
          </a:p>
        </p:txBody>
      </p:sp>
      <p:sp>
        <p:nvSpPr>
          <p:cNvPr id="45" name="Rectangle 10"/>
          <p:cNvSpPr>
            <a:spLocks noChangeArrowheads="1"/>
          </p:cNvSpPr>
          <p:nvPr/>
        </p:nvSpPr>
        <p:spPr bwMode="auto">
          <a:xfrm>
            <a:off x="422512" y="5100421"/>
            <a:ext cx="6794511" cy="419982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47236" tIns="25199" rIns="47236" bIns="23618" anchor="ctr" anchorCtr="0"/>
          <a:lstStyle>
            <a:defPPr>
              <a:defRPr kern="1200" smtId="4294967295"/>
            </a:defPPr>
          </a:lstStyle>
          <a:p>
            <a:pPr algn="ctr" defTabSz="1619945">
              <a:defRPr/>
            </a:pPr>
            <a:r>
              <a:rPr lang="en-US" sz="1653" b="1" dirty="0" err="1">
                <a:solidFill>
                  <a:schemeClr val="bg1"/>
                </a:solidFill>
                <a:latin typeface="Libre Baskerville" panose="02000000000000000000" pitchFamily="2" charset="0"/>
              </a:rPr>
              <a:t>Pendahuluan</a:t>
            </a:r>
            <a:endParaRPr lang="en-US" sz="1653" b="1" dirty="0">
              <a:solidFill>
                <a:schemeClr val="bg1"/>
              </a:solidFill>
              <a:latin typeface="Libre Baskerville" panose="02000000000000000000" pitchFamily="2" charset="0"/>
            </a:endParaRPr>
          </a:p>
        </p:txBody>
      </p:sp>
      <p:sp>
        <p:nvSpPr>
          <p:cNvPr id="34" name="Rectangle 10">
            <a:extLst>
              <a:ext uri="{FF2B5EF4-FFF2-40B4-BE49-F238E27FC236}">
                <a16:creationId xmlns:a16="http://schemas.microsoft.com/office/drawing/2014/main" id="{0BB0DEBB-643A-495C-9A00-84ACC65F1F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0931" y="5090016"/>
            <a:ext cx="6794511" cy="419982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47236" tIns="25199" rIns="47236" bIns="23618" anchor="ctr" anchorCtr="0"/>
          <a:lstStyle>
            <a:defPPr>
              <a:defRPr kern="1200" smtId="4294967295"/>
            </a:defPPr>
          </a:lstStyle>
          <a:p>
            <a:pPr algn="ctr" defTabSz="1619945">
              <a:defRPr/>
            </a:pPr>
            <a:r>
              <a:rPr lang="en-US" sz="1653" b="1" dirty="0">
                <a:solidFill>
                  <a:schemeClr val="bg1"/>
                </a:solidFill>
                <a:latin typeface="Libre Baskerville" panose="02000000000000000000" pitchFamily="2" charset="0"/>
              </a:rPr>
              <a:t>Hasil &amp; </a:t>
            </a:r>
            <a:r>
              <a:rPr lang="en-US" sz="1653" b="1" dirty="0" err="1">
                <a:solidFill>
                  <a:schemeClr val="bg1"/>
                </a:solidFill>
                <a:latin typeface="Libre Baskerville" panose="02000000000000000000" pitchFamily="2" charset="0"/>
              </a:rPr>
              <a:t>Pembahasan</a:t>
            </a:r>
            <a:endParaRPr lang="en-US" sz="1653" b="1" dirty="0">
              <a:solidFill>
                <a:schemeClr val="bg1"/>
              </a:solidFill>
              <a:latin typeface="Libre Baskerville" panose="02000000000000000000" pitchFamily="2" charset="0"/>
            </a:endParaRPr>
          </a:p>
        </p:txBody>
      </p:sp>
      <p:sp>
        <p:nvSpPr>
          <p:cNvPr id="50" name="Rectangle 10">
            <a:extLst>
              <a:ext uri="{FF2B5EF4-FFF2-40B4-BE49-F238E27FC236}">
                <a16:creationId xmlns:a16="http://schemas.microsoft.com/office/drawing/2014/main" id="{1BD94FDB-190B-4638-89EC-A656D12703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511" y="10063541"/>
            <a:ext cx="6794511" cy="419982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47236" tIns="25199" rIns="47236" bIns="23618" anchor="ctr" anchorCtr="0"/>
          <a:lstStyle>
            <a:defPPr>
              <a:defRPr kern="1200" smtId="4294967295"/>
            </a:defPPr>
          </a:lstStyle>
          <a:p>
            <a:pPr algn="ctr" defTabSz="1619945">
              <a:defRPr/>
            </a:pPr>
            <a:r>
              <a:rPr lang="en-US" sz="1653" b="1" dirty="0" err="1">
                <a:solidFill>
                  <a:schemeClr val="bg1"/>
                </a:solidFill>
                <a:latin typeface="Libre Baskerville" panose="02000000000000000000" pitchFamily="2" charset="0"/>
              </a:rPr>
              <a:t>Metodologi</a:t>
            </a:r>
            <a:endParaRPr lang="en-US" sz="1653" b="1" dirty="0">
              <a:solidFill>
                <a:schemeClr val="bg1"/>
              </a:solidFill>
              <a:latin typeface="Libre Baskerville" panose="02000000000000000000" pitchFamily="2" charset="0"/>
            </a:endParaRPr>
          </a:p>
        </p:txBody>
      </p:sp>
      <p:sp>
        <p:nvSpPr>
          <p:cNvPr id="54" name="Rectangle 10">
            <a:extLst>
              <a:ext uri="{FF2B5EF4-FFF2-40B4-BE49-F238E27FC236}">
                <a16:creationId xmlns:a16="http://schemas.microsoft.com/office/drawing/2014/main" id="{C5373E80-5BA7-4273-832B-6C4F5740A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6703" y="16081123"/>
            <a:ext cx="6794511" cy="419982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47236" tIns="25199" rIns="47236" bIns="23618" anchor="ctr" anchorCtr="0"/>
          <a:lstStyle>
            <a:defPPr>
              <a:defRPr kern="1200" smtId="4294967295"/>
            </a:defPPr>
          </a:lstStyle>
          <a:p>
            <a:pPr algn="ctr" defTabSz="1619945">
              <a:defRPr/>
            </a:pPr>
            <a:r>
              <a:rPr lang="en-US" sz="1653" b="1" dirty="0">
                <a:solidFill>
                  <a:schemeClr val="bg1"/>
                </a:solidFill>
                <a:latin typeface="Libre Baskerville" panose="02000000000000000000" pitchFamily="2" charset="0"/>
              </a:rPr>
              <a:t>Kesimpulan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27E454-6E74-438E-B6CD-F623F47990B5}"/>
              </a:ext>
            </a:extLst>
          </p:cNvPr>
          <p:cNvSpPr txBox="1"/>
          <p:nvPr/>
        </p:nvSpPr>
        <p:spPr>
          <a:xfrm>
            <a:off x="422513" y="5663990"/>
            <a:ext cx="6794510" cy="2127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just"/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merupakan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perusahaan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edtech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paling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dominan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di Indonesia,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pandangan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investor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maupun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jumlah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followers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di Twitter.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Sehingga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penting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bagi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kedua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perusahaan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tersebut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mengetahui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bagaimana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aktivitas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pemasaran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atau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brand recognition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mereka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di Twitter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dibandingkan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perusahaan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pesaing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Salah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satu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metode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social media analytics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umum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digunakan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menganalisis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pola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interaksi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antara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individu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adalah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Social Network Analysis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(SNA). SNA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merupakan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pendekatan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analitis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memanfaatkan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teori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graf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menganalisis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struktur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Suatu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terdiri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aktor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dilambangkan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simpul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interaksi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antara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aktor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dilambangkan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sisi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Pengukuran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pada SNA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dibagi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menurut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tingkat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analisis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ingin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dilakukan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tingkat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unit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aktor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dilakukan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pengukuran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centrality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mengidentifikasi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key actor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di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dalam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Lalu,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analisis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network properties 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memberikan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informasi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mengenai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karakteristik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mendasari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struktur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endParaRPr lang="en-US" sz="1102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BBD7720-E258-450C-97C8-212EC4244F55}"/>
              </a:ext>
            </a:extLst>
          </p:cNvPr>
          <p:cNvSpPr txBox="1"/>
          <p:nvPr/>
        </p:nvSpPr>
        <p:spPr>
          <a:xfrm>
            <a:off x="432539" y="10627103"/>
            <a:ext cx="6794511" cy="4162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just"/>
            <a:r>
              <a:rPr lang="en-US" sz="1102" b="1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Data Collection</a:t>
            </a:r>
          </a:p>
          <a:p>
            <a:pPr algn="just"/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Pengambilan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data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tweet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Twitter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kata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kunci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pencarian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“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” dan “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” 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rentang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waktu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1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Juli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2021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sampai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30 September 2021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menggunakan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metode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scraping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Ukuran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data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dikumpulkan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adalah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39.219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tweets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beserta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6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kolom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atribut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algn="just"/>
            <a:endParaRPr lang="en-US" sz="1102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just"/>
            <a:r>
              <a:rPr lang="en-US" sz="1102" b="1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Data Pre-processing</a:t>
            </a:r>
          </a:p>
          <a:p>
            <a:pPr algn="just"/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Setelah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mendapatkan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data,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maka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tahapan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selanjutnya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harus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dilakukan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adalah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data pre-processing 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bertujuan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mengubah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data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dikumpulkan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menjadi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data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lebih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bersih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bisa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digunakan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tahap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pengolahan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atau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analisis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selanjutnya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102" i="1" dirty="0">
              <a:latin typeface="Montserrat Light" panose="000004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just"/>
            <a:r>
              <a:rPr lang="en-US" sz="1102" b="1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Social Network Analysis</a:t>
            </a:r>
          </a:p>
          <a:p>
            <a:pPr algn="just"/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Tahapan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selanjutnya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adalah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mengolah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data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edge list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menggunakan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pendekatan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Social Network Analysis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melakukan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perhitungan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metrik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network properties 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dan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centrality.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998FE72F-E77A-4480-B8D1-D34F20784276}"/>
              </a:ext>
            </a:extLst>
          </p:cNvPr>
          <p:cNvSpPr txBox="1"/>
          <p:nvPr/>
        </p:nvSpPr>
        <p:spPr>
          <a:xfrm>
            <a:off x="7998143" y="5675211"/>
            <a:ext cx="6772443" cy="431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just"/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Seluruh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hasil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perhitungan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metrik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network properties 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percakapan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pengguna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Twitter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mengenai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ditunjukkan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sebagai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berikut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995B8920-2EE7-4FFC-B20D-4A97E28B3E9A}"/>
              </a:ext>
            </a:extLst>
          </p:cNvPr>
          <p:cNvSpPr txBox="1"/>
          <p:nvPr/>
        </p:nvSpPr>
        <p:spPr>
          <a:xfrm>
            <a:off x="7755078" y="16647521"/>
            <a:ext cx="6782080" cy="1618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marL="228600" indent="-228600" algn="just">
              <a:buFont typeface="+mj-lt"/>
              <a:buAutoNum type="arabicPeriod"/>
            </a:pP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Berdasarkan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perbandingan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nilai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metrik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network properties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percakapan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pengguna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Twitter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mengenai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unggul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dalam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lima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dari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delapan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metrik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Hal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menunjukkan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bahwa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walaupun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memiliki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banyak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aktor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interaksi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percakapan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persebaran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informasi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intensitas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percakapan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antara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aktor-aktor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tersebut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tidak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lebih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baik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atau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lebih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efisien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dibandingkan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Berdasarkan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perbandingan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nilai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metrik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centrality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dipunyai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aktor-aktor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diidentifikasi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key actor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pada masing-masing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tersebut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adalah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akun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Schfess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merupakan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akun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komunitas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pelajar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di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seluruh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Indonesia.</a:t>
            </a:r>
          </a:p>
        </p:txBody>
      </p:sp>
      <p:sp>
        <p:nvSpPr>
          <p:cNvPr id="28" name="Rectangle 10">
            <a:extLst>
              <a:ext uri="{FF2B5EF4-FFF2-40B4-BE49-F238E27FC236}">
                <a16:creationId xmlns:a16="http://schemas.microsoft.com/office/drawing/2014/main" id="{17CA20C5-0AD5-44C7-85B6-E50442E9F8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8863" y="18425501"/>
            <a:ext cx="6794511" cy="419982"/>
          </a:xfrm>
          <a:prstGeom prst="rect">
            <a:avLst/>
          </a:prstGeom>
          <a:solidFill>
            <a:srgbClr val="1482A5"/>
          </a:solidFill>
          <a:ln w="12700">
            <a:noFill/>
            <a:miter lim="800000"/>
          </a:ln>
        </p:spPr>
        <p:txBody>
          <a:bodyPr wrap="none" lIns="47236" tIns="25199" rIns="47236" bIns="23618" anchor="ctr" anchorCtr="0"/>
          <a:lstStyle>
            <a:defPPr>
              <a:defRPr kern="1200" smtId="4294967295"/>
            </a:defPPr>
          </a:lstStyle>
          <a:p>
            <a:pPr algn="ctr" defTabSz="1619945">
              <a:defRPr/>
            </a:pPr>
            <a:r>
              <a:rPr lang="en-US" sz="1653" b="1" dirty="0" err="1">
                <a:solidFill>
                  <a:schemeClr val="bg1"/>
                </a:solidFill>
                <a:latin typeface="Libre Baskerville" panose="02000000000000000000" pitchFamily="2" charset="0"/>
              </a:rPr>
              <a:t>Referensi</a:t>
            </a:r>
            <a:endParaRPr lang="en-US" sz="1653" b="1" dirty="0">
              <a:solidFill>
                <a:schemeClr val="bg1"/>
              </a:solidFill>
              <a:latin typeface="Libre Baskerville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19D333-A99E-42C7-9275-2FC4A2C78729}"/>
              </a:ext>
            </a:extLst>
          </p:cNvPr>
          <p:cNvSpPr txBox="1"/>
          <p:nvPr/>
        </p:nvSpPr>
        <p:spPr>
          <a:xfrm>
            <a:off x="7796703" y="18956973"/>
            <a:ext cx="6794511" cy="1279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marL="228600" indent="-228600" algn="just">
              <a:buFont typeface="+mj-lt"/>
              <a:buAutoNum type="arabicParenR"/>
            </a:pP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Antoniadis, I.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Charmantzi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A. 2016. "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Social Network Analysis and Social Capital in Marketing: Theory and Practical Implementation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". International Journal of Technology Marketing.</a:t>
            </a:r>
          </a:p>
          <a:p>
            <a:pPr marL="228600" indent="-228600" algn="just">
              <a:buFont typeface="+mj-lt"/>
              <a:buAutoNum type="arabicParenR"/>
            </a:pP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Litterio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A. M.; Nantes, E. A.;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dkk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 2017. "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Marketing and Social Networks: A Criterion for Detecting Opinion Leaders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". European Journal of Management and Business Economics.</a:t>
            </a:r>
          </a:p>
          <a:p>
            <a:pPr marL="228600" indent="-228600" algn="just">
              <a:buFont typeface="+mj-lt"/>
              <a:buAutoNum type="arabicParenR"/>
            </a:pP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Himelboim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I. dan Golan, G. J. 2019. "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 Social Networks Approach to Viral Advertising: The Role of Primary, Contextual, and Low Influencers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". Social Media+ Society.</a:t>
            </a:r>
          </a:p>
        </p:txBody>
      </p:sp>
      <p:pic>
        <p:nvPicPr>
          <p:cNvPr id="1026" name="Picture 2" descr="Lambang dan Logo ITS - Institut Teknologi Sepuluh Nopember">
            <a:extLst>
              <a:ext uri="{FF2B5EF4-FFF2-40B4-BE49-F238E27FC236}">
                <a16:creationId xmlns:a16="http://schemas.microsoft.com/office/drawing/2014/main" id="{9931FDA7-DB0F-1879-C68B-4ABFA678F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10" y="439768"/>
            <a:ext cx="2085434" cy="128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eranda - Departemen Matematika">
            <a:extLst>
              <a:ext uri="{FF2B5EF4-FFF2-40B4-BE49-F238E27FC236}">
                <a16:creationId xmlns:a16="http://schemas.microsoft.com/office/drawing/2014/main" id="{A6625788-6700-671D-72A4-1485ED1D8C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16395" y="435201"/>
            <a:ext cx="1286018" cy="128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EE73B40-C6E1-038E-8259-B505E5307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450" y="12198145"/>
            <a:ext cx="5151236" cy="1898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C57AAE-1C8B-3B2D-CC68-9DDB5F7A0D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1452" y="7935893"/>
            <a:ext cx="4616687" cy="19876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8C2CC7C-0726-21B1-4D8B-6F098D04B3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0911" y="14863605"/>
            <a:ext cx="4102311" cy="28308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5E3EFC-4CE7-324C-7FB4-62F76F759D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3879" y="17844159"/>
            <a:ext cx="4616376" cy="180796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2F188AA-D221-56AD-AD5B-0CEDB4BA6F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57536" y="6247871"/>
            <a:ext cx="4053664" cy="3198635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AD6D63F4-43C3-B527-601A-B3AD04EA1210}"/>
              </a:ext>
            </a:extLst>
          </p:cNvPr>
          <p:cNvSpPr txBox="1"/>
          <p:nvPr/>
        </p:nvSpPr>
        <p:spPr>
          <a:xfrm>
            <a:off x="7998146" y="9598859"/>
            <a:ext cx="6772443" cy="601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just"/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Aktor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yang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selalu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menempati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posisi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teratas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pada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perhitungan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seluruh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metrik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centrality 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(DC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degree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BC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betweenness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CC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closeness, 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dan EC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i="1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eigenvector centrality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) pada masing-masing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ditunjukkan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sebagai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berikut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55B8137-7294-0974-544D-A2ACD12558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94968" y="10358703"/>
            <a:ext cx="5778797" cy="1295467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62B2780-4ED6-07CE-C42E-2C20E91B1FC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94967" y="11759317"/>
            <a:ext cx="5778797" cy="1462584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A4BD6039-A574-7BDA-BFD9-19C8901FD28E}"/>
              </a:ext>
            </a:extLst>
          </p:cNvPr>
          <p:cNvSpPr txBox="1"/>
          <p:nvPr/>
        </p:nvSpPr>
        <p:spPr>
          <a:xfrm>
            <a:off x="7998146" y="13375514"/>
            <a:ext cx="6772443" cy="431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just"/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Visualisasi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jaringan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sosial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percakapan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pengguna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Twitter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mengenai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Ruangguru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Zenius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ditunjukkan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sebagai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2" dirty="0" err="1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berikut</a:t>
            </a:r>
            <a:r>
              <a:rPr lang="en-US" sz="1102" dirty="0">
                <a:latin typeface="Montserrat Light" panose="000004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02597D5B-4B31-733A-6B7A-27D839D482B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55802" y="13838516"/>
            <a:ext cx="4257124" cy="213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87106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hypotheticalocean|09-201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4016</TotalTime>
  <Words>719</Words>
  <Application>Microsoft Office PowerPoint</Application>
  <PresentationFormat>Custom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Libre Baskerville</vt:lpstr>
      <vt:lpstr>Montserrat Light</vt:lpstr>
      <vt:lpstr>Arial</vt:lpstr>
      <vt:lpstr>Calibri</vt:lpstr>
      <vt:lpstr>Montserrat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research poster</dc:title>
  <dc:subject>Free Poster Presentation Example</dc:subject>
  <dc:creator>Graphicsland/MakeSigns.com</dc:creator>
  <cp:keywords>scientific, research, template, custom, poster, presentation, symposium, printing, powerpoint, create, design, example, sample, download</cp:keywords>
  <dc:description>Download our scientific poster templates at no cost to you and get one step closer to making a great research poster.</dc:description>
  <cp:lastModifiedBy>Adrian Maulana Muhammad</cp:lastModifiedBy>
  <cp:revision>68</cp:revision>
  <cp:lastPrinted>2011-01-21T18:13:44Z</cp:lastPrinted>
  <dcterms:modified xsi:type="dcterms:W3CDTF">2022-07-28T09:35:43Z</dcterms:modified>
  <cp:category>scientific poster powerpoint</cp:category>
</cp:coreProperties>
</file>

<file path=docProps/thumbnail.jpeg>
</file>